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2" d="100"/>
          <a:sy n="152" d="100"/>
        </p:scale>
        <p:origin x="-104" y="1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6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0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5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1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4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5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6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8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5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D5F9-5462-6C4D-A038-95BE69C95F96}" type="datetimeFigureOut">
              <a:rPr lang="en-US" smtClean="0"/>
              <a:t>09/03/2018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084B-C0CE-4844-AE81-6F8B24356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pplementary Inf. 5 Suppl. Figure 3 FIN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61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Northampton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Ollerton</dc:creator>
  <cp:lastModifiedBy>Jeff Ollerton</cp:lastModifiedBy>
  <cp:revision>4</cp:revision>
  <dcterms:created xsi:type="dcterms:W3CDTF">2018-03-09T12:06:57Z</dcterms:created>
  <dcterms:modified xsi:type="dcterms:W3CDTF">2018-03-09T13:52:35Z</dcterms:modified>
</cp:coreProperties>
</file>