
<file path=[Content_Types].xml><?xml version="1.0" encoding="utf-8"?>
<Types xmlns="http://schemas.openxmlformats.org/package/2006/content-types">
  <Default Extension="png" ContentType="image/png"/>
  <Default Extension="emf" ContentType="image/x-e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</p:sldIdLst>
  <p:sldSz cx="6858000" cy="9903460" type="A4"/>
  <p:notesSz cx="6858000" cy="9144000"/>
  <p:defaultTextStyle>
    <a:defPPr>
      <a:defRPr lang="zh-CN"/>
    </a:defPPr>
    <a:lvl1pPr marL="0" lvl="0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lvl="1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lvl="2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lvl="3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lvl="4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lvl="5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lvl="6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lvl="7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lvl="8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69" d="100"/>
          <a:sy n="69" d="100"/>
        </p:scale>
        <p:origin x="-138" y="-102"/>
      </p:cViewPr>
      <p:guideLst>
        <p:guide orient="horz" pos="3119"/>
        <p:guide pos="2142"/>
      </p:guideLst>
    </p:cSldViewPr>
  </p:slideViewPr>
  <p:gridSpacing cx="72008" cy="72008"/>
</p:viewPr>
</file>

<file path=ppt/_rels/presentation.xml.rels><?xml version="1.0" encoding="UTF-8" standalone="yes"?>
<Relationships xmlns="http://schemas.openxmlformats.org/package/2006/relationships"><Relationship Id="rId6" Type="http://schemas.openxmlformats.org/officeDocument/2006/relationships/tableStyles" Target="tableStyles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857250" y="1620798"/>
            <a:ext cx="5143500" cy="3447920"/>
          </a:xfrm>
        </p:spPr>
        <p:txBody>
          <a:bodyPr anchor="b"/>
          <a:lstStyle>
            <a:lvl1pPr algn="ctr">
              <a:defRPr sz="3375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857250" y="5201683"/>
            <a:ext cx="5143500" cy="2391077"/>
          </a:xfrm>
        </p:spPr>
        <p:txBody>
          <a:bodyPr/>
          <a:lstStyle>
            <a:lvl1pPr marL="0" indent="0" algn="ctr">
              <a:buNone/>
              <a:defRPr sz="1350"/>
            </a:lvl1pPr>
            <a:lvl2pPr marL="257175" indent="0" algn="ctr">
              <a:buNone/>
              <a:defRPr sz="1125"/>
            </a:lvl2pPr>
            <a:lvl3pPr marL="514350" indent="0" algn="ctr">
              <a:buNone/>
              <a:defRPr sz="1015"/>
            </a:lvl3pPr>
            <a:lvl4pPr marL="771525" indent="0" algn="ctr">
              <a:buNone/>
              <a:defRPr sz="900"/>
            </a:lvl4pPr>
            <a:lvl5pPr marL="1028700" indent="0" algn="ctr">
              <a:buNone/>
              <a:defRPr sz="900"/>
            </a:lvl5pPr>
            <a:lvl6pPr marL="1285875" indent="0" algn="ctr">
              <a:buNone/>
              <a:defRPr sz="900"/>
            </a:lvl6pPr>
            <a:lvl7pPr marL="1543050" indent="0" algn="ctr">
              <a:buNone/>
              <a:defRPr sz="900"/>
            </a:lvl7pPr>
            <a:lvl8pPr marL="1800225" indent="0" algn="ctr">
              <a:buNone/>
              <a:defRPr sz="900"/>
            </a:lvl8pPr>
            <a:lvl9pPr marL="2057400" indent="0" algn="ctr">
              <a:buNone/>
              <a:defRPr sz="9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>
                <a:latin typeface="Arial" panose="020B0604020202020204" pitchFamily="34" charset="0"/>
              </a:rPr>
            </a:fld>
            <a:endParaRPr lang="zh-CN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>
                <a:latin typeface="Arial" panose="020B0604020202020204" pitchFamily="34" charset="0"/>
              </a:rPr>
            </a:fld>
            <a:endParaRPr lang="zh-CN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67916" y="2469023"/>
            <a:ext cx="5915025" cy="4119622"/>
          </a:xfrm>
        </p:spPr>
        <p:txBody>
          <a:bodyPr anchor="b"/>
          <a:lstStyle>
            <a:lvl1pPr>
              <a:defRPr sz="3375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67916" y="6627618"/>
            <a:ext cx="5915025" cy="2166412"/>
          </a:xfrm>
        </p:spPr>
        <p:txBody>
          <a:bodyPr/>
          <a:lstStyle>
            <a:lvl1pPr marL="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1pPr>
            <a:lvl2pPr marL="257175" indent="0">
              <a:buNone/>
              <a:defRPr sz="1125">
                <a:solidFill>
                  <a:schemeClr val="tx1">
                    <a:tint val="75000"/>
                  </a:schemeClr>
                </a:solidFill>
              </a:defRPr>
            </a:lvl2pPr>
            <a:lvl3pPr marL="514350" indent="0">
              <a:buNone/>
              <a:defRPr sz="1015">
                <a:solidFill>
                  <a:schemeClr val="tx1">
                    <a:tint val="75000"/>
                  </a:schemeClr>
                </a:solidFill>
              </a:defRPr>
            </a:lvl3pPr>
            <a:lvl4pPr marL="77152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4pPr>
            <a:lvl5pPr marL="102870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5pPr>
            <a:lvl6pPr marL="128587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6pPr>
            <a:lvl7pPr marL="154305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7pPr>
            <a:lvl8pPr marL="180022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8pPr>
            <a:lvl9pPr marL="205740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>
                <a:latin typeface="Arial" panose="020B0604020202020204" pitchFamily="34" charset="0"/>
              </a:rPr>
            </a:fld>
            <a:endParaRPr lang="zh-CN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342900" y="2310840"/>
            <a:ext cx="3024378" cy="653591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3490722" y="2310840"/>
            <a:ext cx="3024378" cy="653591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>
                <a:latin typeface="Arial" panose="020B0604020202020204" pitchFamily="34" charset="0"/>
              </a:rPr>
            </a:fld>
            <a:endParaRPr lang="zh-CN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72381" y="527275"/>
            <a:ext cx="5915025" cy="1914238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67560" y="2568233"/>
            <a:ext cx="2741385" cy="1189807"/>
          </a:xfrm>
        </p:spPr>
        <p:txBody>
          <a:bodyPr anchor="ctr" anchorCtr="0"/>
          <a:lstStyle>
            <a:lvl1pPr marL="0" indent="0">
              <a:buNone/>
              <a:defRPr sz="1575"/>
            </a:lvl1pPr>
            <a:lvl2pPr marL="257175" indent="0">
              <a:buNone/>
              <a:defRPr sz="1350"/>
            </a:lvl2pPr>
            <a:lvl3pPr marL="514350" indent="0">
              <a:buNone/>
              <a:defRPr sz="1125"/>
            </a:lvl3pPr>
            <a:lvl4pPr marL="771525" indent="0">
              <a:buNone/>
              <a:defRPr sz="1015"/>
            </a:lvl4pPr>
            <a:lvl5pPr marL="1028700" indent="0">
              <a:buNone/>
              <a:defRPr sz="1015"/>
            </a:lvl5pPr>
            <a:lvl6pPr marL="1285875" indent="0">
              <a:buNone/>
              <a:defRPr sz="1015"/>
            </a:lvl6pPr>
            <a:lvl7pPr marL="1543050" indent="0">
              <a:buNone/>
              <a:defRPr sz="1015"/>
            </a:lvl7pPr>
            <a:lvl8pPr marL="1800225" indent="0">
              <a:buNone/>
              <a:defRPr sz="1015"/>
            </a:lvl8pPr>
            <a:lvl9pPr marL="2057400" indent="0">
              <a:buNone/>
              <a:defRPr sz="1015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67560" y="3849059"/>
            <a:ext cx="2741385" cy="5089399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3519528" y="2568233"/>
            <a:ext cx="2754887" cy="1189807"/>
          </a:xfrm>
        </p:spPr>
        <p:txBody>
          <a:bodyPr anchor="ctr" anchorCtr="0"/>
          <a:lstStyle>
            <a:lvl1pPr marL="0" indent="0">
              <a:buNone/>
              <a:defRPr sz="1575"/>
            </a:lvl1pPr>
            <a:lvl2pPr marL="257175" indent="0">
              <a:buNone/>
              <a:defRPr sz="1350"/>
            </a:lvl2pPr>
            <a:lvl3pPr marL="514350" indent="0">
              <a:buNone/>
              <a:defRPr sz="1125"/>
            </a:lvl3pPr>
            <a:lvl4pPr marL="771525" indent="0">
              <a:buNone/>
              <a:defRPr sz="1015"/>
            </a:lvl4pPr>
            <a:lvl5pPr marL="1028700" indent="0">
              <a:buNone/>
              <a:defRPr sz="1015"/>
            </a:lvl5pPr>
            <a:lvl6pPr marL="1285875" indent="0">
              <a:buNone/>
              <a:defRPr sz="1015"/>
            </a:lvl6pPr>
            <a:lvl7pPr marL="1543050" indent="0">
              <a:buNone/>
              <a:defRPr sz="1015"/>
            </a:lvl7pPr>
            <a:lvl8pPr marL="1800225" indent="0">
              <a:buNone/>
              <a:defRPr sz="1015"/>
            </a:lvl8pPr>
            <a:lvl9pPr marL="2057400" indent="0">
              <a:buNone/>
              <a:defRPr sz="1015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3519528" y="3849059"/>
            <a:ext cx="2754887" cy="5089399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>
                <a:latin typeface="Arial" panose="020B0604020202020204" pitchFamily="34" charset="0"/>
              </a:rPr>
            </a:fld>
            <a:endParaRPr lang="zh-CN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>
                <a:latin typeface="Arial" panose="020B0604020202020204" pitchFamily="34" charset="0"/>
              </a:rPr>
            </a:fld>
            <a:endParaRPr lang="zh-CN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>
                <a:latin typeface="Arial" panose="020B0604020202020204" pitchFamily="34" charset="0"/>
              </a:rPr>
            </a:fld>
            <a:endParaRPr lang="zh-CN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72381" y="660240"/>
            <a:ext cx="2211883" cy="2310840"/>
          </a:xfrm>
        </p:spPr>
        <p:txBody>
          <a:bodyPr anchor="b"/>
          <a:lstStyle>
            <a:lvl1pPr>
              <a:defRPr sz="18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915543" y="1425935"/>
            <a:ext cx="3471863" cy="7037975"/>
          </a:xfrm>
        </p:spPr>
        <p:txBody>
          <a:bodyPr/>
          <a:lstStyle>
            <a:lvl1pPr>
              <a:defRPr sz="1800"/>
            </a:lvl1pPr>
            <a:lvl2pPr>
              <a:defRPr sz="1575"/>
            </a:lvl2pPr>
            <a:lvl3pPr>
              <a:defRPr sz="1350"/>
            </a:lvl3pPr>
            <a:lvl4pPr>
              <a:defRPr sz="1125"/>
            </a:lvl4pPr>
            <a:lvl5pPr>
              <a:defRPr sz="1125"/>
            </a:lvl5pPr>
            <a:lvl6pPr>
              <a:defRPr sz="1125"/>
            </a:lvl6pPr>
            <a:lvl7pPr>
              <a:defRPr sz="1125"/>
            </a:lvl7pPr>
            <a:lvl8pPr>
              <a:defRPr sz="1125"/>
            </a:lvl8pPr>
            <a:lvl9pPr>
              <a:defRPr sz="1125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72381" y="2971080"/>
            <a:ext cx="2211883" cy="5504293"/>
          </a:xfrm>
        </p:spPr>
        <p:txBody>
          <a:bodyPr/>
          <a:lstStyle>
            <a:lvl1pPr marL="0" indent="0">
              <a:buNone/>
              <a:defRPr sz="900"/>
            </a:lvl1pPr>
            <a:lvl2pPr marL="257175" indent="0">
              <a:buNone/>
              <a:defRPr sz="790"/>
            </a:lvl2pPr>
            <a:lvl3pPr marL="514350" indent="0">
              <a:buNone/>
              <a:defRPr sz="675"/>
            </a:lvl3pPr>
            <a:lvl4pPr marL="771525" indent="0">
              <a:buNone/>
              <a:defRPr sz="565"/>
            </a:lvl4pPr>
            <a:lvl5pPr marL="1028700" indent="0">
              <a:buNone/>
              <a:defRPr sz="565"/>
            </a:lvl5pPr>
            <a:lvl6pPr marL="1285875" indent="0">
              <a:buNone/>
              <a:defRPr sz="565"/>
            </a:lvl6pPr>
            <a:lvl7pPr marL="1543050" indent="0">
              <a:buNone/>
              <a:defRPr sz="565"/>
            </a:lvl7pPr>
            <a:lvl8pPr marL="1800225" indent="0">
              <a:buNone/>
              <a:defRPr sz="565"/>
            </a:lvl8pPr>
            <a:lvl9pPr marL="2057400" indent="0">
              <a:buNone/>
              <a:defRPr sz="565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>
                <a:latin typeface="Arial" panose="020B0604020202020204" pitchFamily="34" charset="0"/>
              </a:rPr>
            </a:fld>
            <a:endParaRPr lang="zh-CN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72381" y="660240"/>
            <a:ext cx="2343009" cy="2310840"/>
          </a:xfrm>
        </p:spPr>
        <p:txBody>
          <a:bodyPr anchor="b"/>
          <a:lstStyle>
            <a:lvl1pPr>
              <a:defRPr sz="18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915543" y="660241"/>
            <a:ext cx="3471863" cy="7803670"/>
          </a:xfrm>
        </p:spPr>
        <p:txBody>
          <a:bodyPr/>
          <a:lstStyle>
            <a:lvl1pPr marL="0" indent="0">
              <a:buNone/>
              <a:defRPr sz="1800"/>
            </a:lvl1pPr>
            <a:lvl2pPr marL="257175" indent="0">
              <a:buNone/>
              <a:defRPr sz="1575"/>
            </a:lvl2pPr>
            <a:lvl3pPr marL="514350" indent="0">
              <a:buNone/>
              <a:defRPr sz="1350"/>
            </a:lvl3pPr>
            <a:lvl4pPr marL="771525" indent="0">
              <a:buNone/>
              <a:defRPr sz="1125"/>
            </a:lvl4pPr>
            <a:lvl5pPr marL="1028700" indent="0">
              <a:buNone/>
              <a:defRPr sz="1125"/>
            </a:lvl5pPr>
            <a:lvl6pPr marL="1285875" indent="0">
              <a:buNone/>
              <a:defRPr sz="1125"/>
            </a:lvl6pPr>
            <a:lvl7pPr marL="1543050" indent="0">
              <a:buNone/>
              <a:defRPr sz="1125"/>
            </a:lvl7pPr>
            <a:lvl8pPr marL="1800225" indent="0">
              <a:buNone/>
              <a:defRPr sz="1125"/>
            </a:lvl8pPr>
            <a:lvl9pPr marL="2057400" indent="0">
              <a:buNone/>
              <a:defRPr sz="1125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72381" y="2971080"/>
            <a:ext cx="2343009" cy="5504293"/>
          </a:xfrm>
        </p:spPr>
        <p:txBody>
          <a:bodyPr/>
          <a:lstStyle>
            <a:lvl1pPr marL="0" indent="0">
              <a:buNone/>
              <a:defRPr sz="1125"/>
            </a:lvl1pPr>
            <a:lvl2pPr marL="257175" indent="0">
              <a:buNone/>
              <a:defRPr sz="1015"/>
            </a:lvl2pPr>
            <a:lvl3pPr marL="514350" indent="0">
              <a:buNone/>
              <a:defRPr sz="900"/>
            </a:lvl3pPr>
            <a:lvl4pPr marL="771525" indent="0">
              <a:buNone/>
              <a:defRPr sz="790"/>
            </a:lvl4pPr>
            <a:lvl5pPr marL="1028700" indent="0">
              <a:buNone/>
              <a:defRPr sz="790"/>
            </a:lvl5pPr>
            <a:lvl6pPr marL="1285875" indent="0">
              <a:buNone/>
              <a:defRPr sz="790"/>
            </a:lvl6pPr>
            <a:lvl7pPr marL="1543050" indent="0">
              <a:buNone/>
              <a:defRPr sz="790"/>
            </a:lvl7pPr>
            <a:lvl8pPr marL="1800225" indent="0">
              <a:buNone/>
              <a:defRPr sz="790"/>
            </a:lvl8pPr>
            <a:lvl9pPr marL="2057400" indent="0">
              <a:buNone/>
              <a:defRPr sz="79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>
                <a:latin typeface="Arial" panose="020B0604020202020204" pitchFamily="34" charset="0"/>
              </a:rPr>
            </a:fld>
            <a:endParaRPr lang="zh-CN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>
                <a:latin typeface="Arial" panose="020B0604020202020204" pitchFamily="34" charset="0"/>
              </a:rPr>
            </a:fld>
            <a:endParaRPr lang="zh-CN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4972050" y="396603"/>
            <a:ext cx="1543050" cy="845015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342900" y="396603"/>
            <a:ext cx="4539698" cy="845015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>
                <a:latin typeface="Arial" panose="020B0604020202020204" pitchFamily="34" charset="0"/>
              </a:rPr>
            </a:fld>
            <a:endParaRPr lang="zh-CN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026" name="标题 1025"/>
          <p:cNvSpPr>
            <a:spLocks noGrp="1"/>
          </p:cNvSpPr>
          <p:nvPr>
            <p:ph type="title"/>
          </p:nvPr>
        </p:nvSpPr>
        <p:spPr>
          <a:xfrm>
            <a:off x="342900" y="396603"/>
            <a:ext cx="6172200" cy="165060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27" name="文本占位符 1026"/>
          <p:cNvSpPr>
            <a:spLocks noGrp="1"/>
          </p:cNvSpPr>
          <p:nvPr>
            <p:ph type="body" idx="1"/>
          </p:nvPr>
        </p:nvSpPr>
        <p:spPr>
          <a:xfrm>
            <a:off x="342900" y="2310840"/>
            <a:ext cx="6172200" cy="6535918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1028" name="日期占位符 1027"/>
          <p:cNvSpPr>
            <a:spLocks noGrp="1"/>
          </p:cNvSpPr>
          <p:nvPr>
            <p:ph type="dt" sz="half" idx="2"/>
          </p:nvPr>
        </p:nvSpPr>
        <p:spPr>
          <a:xfrm>
            <a:off x="342900" y="9018695"/>
            <a:ext cx="1600200" cy="6877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>
              <a:defRPr sz="1050"/>
            </a:lvl1pPr>
          </a:lstStyle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1029" name="页脚占位符 1028"/>
          <p:cNvSpPr>
            <a:spLocks noGrp="1"/>
          </p:cNvSpPr>
          <p:nvPr>
            <p:ph type="ftr" sz="quarter" idx="3"/>
          </p:nvPr>
        </p:nvSpPr>
        <p:spPr>
          <a:xfrm>
            <a:off x="2343150" y="9018695"/>
            <a:ext cx="2171700" cy="6877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ctr">
              <a:defRPr sz="1050"/>
            </a:lvl1pPr>
          </a:lstStyle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1030" name="灯片编号占位符 1029"/>
          <p:cNvSpPr>
            <a:spLocks noGrp="1"/>
          </p:cNvSpPr>
          <p:nvPr>
            <p:ph type="sldNum" sz="quarter" idx="4"/>
          </p:nvPr>
        </p:nvSpPr>
        <p:spPr>
          <a:xfrm>
            <a:off x="4914900" y="9018695"/>
            <a:ext cx="1600200" cy="6877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r">
              <a:defRPr sz="1050"/>
            </a:lvl1pPr>
          </a:lstStyle>
          <a:p>
            <a:pPr lvl="0"/>
            <a:fld id="{9A0DB2DC-4C9A-4742-B13C-FB6460FD3503}" type="slidenum">
              <a:rPr lang="zh-CN" altLang="en-US">
                <a:latin typeface="Arial" panose="020B0604020202020204" pitchFamily="34" charset="0"/>
              </a:rPr>
            </a:fld>
            <a:endParaRPr lang="zh-CN" altLang="en-US">
              <a:latin typeface="Arial" panose="020B060402020202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marL="0" lvl="0" indent="0" algn="ctr" defTabSz="6858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3300" b="0" i="0" u="none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57175" lvl="0" indent="-257175" algn="l" defTabSz="685800" eaLnBrk="1" fontAlgn="base" latinLnBrk="0" hangingPunct="1">
        <a:lnSpc>
          <a:spcPct val="100000"/>
        </a:lnSpc>
        <a:spcBef>
          <a:spcPct val="15000"/>
        </a:spcBef>
        <a:spcAft>
          <a:spcPct val="0"/>
        </a:spcAft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57530" lvl="1" indent="-213995" algn="l" defTabSz="685800" eaLnBrk="1" fontAlgn="base" latinLnBrk="0" hangingPunct="1">
        <a:lnSpc>
          <a:spcPct val="100000"/>
        </a:lnSpc>
        <a:spcBef>
          <a:spcPct val="15000"/>
        </a:spcBef>
        <a:spcAft>
          <a:spcPct val="0"/>
        </a:spcAft>
        <a:buChar char="–"/>
        <a:defRPr sz="21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857250" lvl="2" indent="-171450" algn="l" defTabSz="685800" eaLnBrk="1" fontAlgn="base" latinLnBrk="0" hangingPunct="1">
        <a:lnSpc>
          <a:spcPct val="100000"/>
        </a:lnSpc>
        <a:spcBef>
          <a:spcPct val="15000"/>
        </a:spcBef>
        <a:spcAft>
          <a:spcPct val="0"/>
        </a:spcAft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200150" lvl="3" indent="-171450" algn="l" defTabSz="685800" eaLnBrk="1" fontAlgn="base" latinLnBrk="0" hangingPunct="1">
        <a:lnSpc>
          <a:spcPct val="100000"/>
        </a:lnSpc>
        <a:spcBef>
          <a:spcPct val="15000"/>
        </a:spcBef>
        <a:spcAft>
          <a:spcPct val="0"/>
        </a:spcAft>
        <a:buChar char="–"/>
        <a:defRPr sz="15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1543050" lvl="4" indent="-171450" algn="l" defTabSz="685800" eaLnBrk="1" fontAlgn="base" latinLnBrk="0" hangingPunct="1">
        <a:lnSpc>
          <a:spcPct val="100000"/>
        </a:lnSpc>
        <a:spcBef>
          <a:spcPct val="15000"/>
        </a:spcBef>
        <a:spcAft>
          <a:spcPct val="0"/>
        </a:spcAft>
        <a:buChar char="»"/>
        <a:defRPr sz="15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885950" lvl="5" indent="-171450" algn="l" defTabSz="685800" eaLnBrk="1" fontAlgn="base" latinLnBrk="0" hangingPunct="1">
        <a:lnSpc>
          <a:spcPct val="100000"/>
        </a:lnSpc>
        <a:spcBef>
          <a:spcPct val="15000"/>
        </a:spcBef>
        <a:spcAft>
          <a:spcPct val="0"/>
        </a:spcAft>
        <a:buChar char="»"/>
        <a:defRPr sz="15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228850" lvl="6" indent="-171450" algn="l" defTabSz="685800" eaLnBrk="1" fontAlgn="base" latinLnBrk="0" hangingPunct="1">
        <a:lnSpc>
          <a:spcPct val="100000"/>
        </a:lnSpc>
        <a:spcBef>
          <a:spcPct val="15000"/>
        </a:spcBef>
        <a:spcAft>
          <a:spcPct val="0"/>
        </a:spcAft>
        <a:buChar char="»"/>
        <a:defRPr sz="15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571750" lvl="7" indent="-171450" algn="l" defTabSz="685800" eaLnBrk="1" fontAlgn="base" latinLnBrk="0" hangingPunct="1">
        <a:lnSpc>
          <a:spcPct val="100000"/>
        </a:lnSpc>
        <a:spcBef>
          <a:spcPct val="15000"/>
        </a:spcBef>
        <a:spcAft>
          <a:spcPct val="0"/>
        </a:spcAft>
        <a:buChar char="»"/>
        <a:defRPr sz="15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14650" lvl="8" indent="-171450" algn="l" defTabSz="685800" eaLnBrk="1" fontAlgn="base" latinLnBrk="0" hangingPunct="1">
        <a:lnSpc>
          <a:spcPct val="100000"/>
        </a:lnSpc>
        <a:spcBef>
          <a:spcPct val="15000"/>
        </a:spcBef>
        <a:spcAft>
          <a:spcPct val="0"/>
        </a:spcAft>
        <a:buChar char="»"/>
        <a:defRPr sz="15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6858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135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342900" lvl="1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685800" lvl="2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1028700" lvl="3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1371600" lvl="4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1714500" lvl="5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2057400" lvl="6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2400300" lvl="7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2743200" lvl="8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4.emf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525" y="2538730"/>
            <a:ext cx="6076315" cy="158115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3870" y="4815840"/>
            <a:ext cx="5982970" cy="2991485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390525" y="2069465"/>
            <a:ext cx="2540000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/>
              <a:t>Graphic Summary</a:t>
            </a:r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483870" y="4447540"/>
            <a:ext cx="2540000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/>
              <a:t>Dot Matrix View</a:t>
            </a:r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525" y="8662035"/>
            <a:ext cx="6076315" cy="1115060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391160" y="8293735"/>
            <a:ext cx="5078730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/>
              <a:t>Sequences producing significant alignments:</a:t>
            </a:r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2205355" y="7807325"/>
            <a:ext cx="2540000" cy="3371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/>
            <a:r>
              <a:rPr lang="zh-CN" altLang="en-US" sz="1600" b="1">
                <a:latin typeface="+mj-lt"/>
                <a:cs typeface="+mj-lt"/>
              </a:rPr>
              <a:t>Sh06_p004330</a:t>
            </a:r>
            <a:endParaRPr lang="zh-CN" altLang="en-US" sz="1600" b="1">
              <a:latin typeface="+mj-lt"/>
              <a:cs typeface="+mj-lt"/>
            </a:endParaRP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3870" y="756285"/>
            <a:ext cx="5831840" cy="629920"/>
          </a:xfrm>
          <a:prstGeom prst="rect">
            <a:avLst/>
          </a:prstGeom>
        </p:spPr>
      </p:pic>
      <p:sp>
        <p:nvSpPr>
          <p:cNvPr id="14" name="文本框 13"/>
          <p:cNvSpPr txBox="1"/>
          <p:nvPr/>
        </p:nvSpPr>
        <p:spPr>
          <a:xfrm>
            <a:off x="483870" y="283845"/>
            <a:ext cx="3479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b="1"/>
              <a:t>A</a:t>
            </a:r>
            <a:endParaRPr lang="en-US" altLang="zh-CN" b="1"/>
          </a:p>
        </p:txBody>
      </p:sp>
      <p:sp>
        <p:nvSpPr>
          <p:cNvPr id="15" name="文本框 14"/>
          <p:cNvSpPr txBox="1"/>
          <p:nvPr/>
        </p:nvSpPr>
        <p:spPr>
          <a:xfrm>
            <a:off x="483870" y="1701165"/>
            <a:ext cx="3479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b="1"/>
              <a:t>B</a:t>
            </a:r>
            <a:endParaRPr lang="en-US" altLang="zh-CN" b="1"/>
          </a:p>
        </p:txBody>
      </p:sp>
      <p:sp>
        <p:nvSpPr>
          <p:cNvPr id="16" name="文本框 15"/>
          <p:cNvSpPr txBox="1"/>
          <p:nvPr/>
        </p:nvSpPr>
        <p:spPr>
          <a:xfrm rot="16200000">
            <a:off x="-584517" y="6022340"/>
            <a:ext cx="1583055" cy="33718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pPr algn="ctr"/>
            <a:r>
              <a:rPr lang="en-US" altLang="zh-CN" sz="1600" b="1">
                <a:sym typeface="+mn-ea"/>
              </a:rPr>
              <a:t>Sh06_p004340</a:t>
            </a:r>
            <a:endParaRPr lang="en-US" altLang="zh-CN" sz="1600" b="1">
              <a:sym typeface="+mn-ea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默认设计模板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9EDEE"/>
      </a:accent5>
      <a:accent6>
        <a:srgbClr val="2D2D89"/>
      </a:accent6>
      <a:hlink>
        <a:srgbClr val="009999"/>
      </a:hlink>
      <a:folHlink>
        <a:srgbClr val="99CC00"/>
      </a:folHlink>
    </a:clrScheme>
    <a:fontScheme name="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9EDEE"/>
        </a:accent5>
        <a:accent6>
          <a:srgbClr val="2D2D89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4"/>
        </a:accent5>
        <a:accent6>
          <a:srgbClr val="E5895B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7B7E5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BFAF7"/>
        </a:accent3>
        <a:accent4>
          <a:srgbClr val="000000"/>
        </a:accent4>
        <a:accent5>
          <a:srgbClr val="FFFFFF"/>
        </a:accent5>
        <a:accent6>
          <a:srgbClr val="7EB1E5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7B7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8080"/>
        </a:lt1>
        <a:dk2>
          <a:srgbClr val="FFFF99"/>
        </a:dk2>
        <a:lt2>
          <a:srgbClr val="005A58"/>
        </a:lt2>
        <a:accent1>
          <a:srgbClr val="006462"/>
        </a:accent1>
        <a:accent2>
          <a:srgbClr val="6D6FC7"/>
        </a:accent2>
        <a:accent3>
          <a:srgbClr val="AAC1C1"/>
        </a:accent3>
        <a:accent4>
          <a:srgbClr val="DCDCDC"/>
        </a:accent4>
        <a:accent5>
          <a:srgbClr val="AAB8B8"/>
        </a:accent5>
        <a:accent6>
          <a:srgbClr val="6163B2"/>
        </a:accent6>
        <a:hlink>
          <a:srgbClr val="00FFFF"/>
        </a:hlink>
        <a:folHlink>
          <a:srgbClr val="00F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800000"/>
        </a:lt1>
        <a:dk2>
          <a:srgbClr val="DFD293"/>
        </a:dk2>
        <a:lt2>
          <a:srgbClr val="5C1F00"/>
        </a:lt2>
        <a:accent1>
          <a:srgbClr val="CC3300"/>
        </a:accent1>
        <a:accent2>
          <a:srgbClr val="BE7960"/>
        </a:accent2>
        <a:accent3>
          <a:srgbClr val="C1AAAA"/>
        </a:accent3>
        <a:accent4>
          <a:srgbClr val="DCDCDC"/>
        </a:accent4>
        <a:accent5>
          <a:srgbClr val="E2ADAA"/>
        </a:accent5>
        <a:accent6>
          <a:srgbClr val="AA6C55"/>
        </a:accent6>
        <a:hlink>
          <a:srgbClr val="FFFF99"/>
        </a:hlink>
        <a:folHlink>
          <a:srgbClr val="D3A21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99"/>
        </a:lt1>
        <a:dk2>
          <a:srgbClr val="CCFFFF"/>
        </a:dk2>
        <a:lt2>
          <a:srgbClr val="003366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CDCDC"/>
        </a:accent4>
        <a:accent5>
          <a:srgbClr val="ADB9E2"/>
        </a:accent5>
        <a:accent6>
          <a:srgbClr val="009D00"/>
        </a:accent6>
        <a:hlink>
          <a:srgbClr val="66CCFF"/>
        </a:hlink>
        <a:folHlink>
          <a:srgbClr val="FFE70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00"/>
        </a:lt1>
        <a:dk2>
          <a:srgbClr val="E3EBF1"/>
        </a:dk2>
        <a:lt2>
          <a:srgbClr val="336699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CDCDC"/>
        </a:accent4>
        <a:accent5>
          <a:srgbClr val="AAADCA"/>
        </a:accent5>
        <a:accent6>
          <a:srgbClr val="3E7B43"/>
        </a:accent6>
        <a:hlink>
          <a:srgbClr val="66CCFF"/>
        </a:hlink>
        <a:folHlink>
          <a:srgbClr val="F0E5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686B5D"/>
        </a:lt1>
        <a:dk2>
          <a:srgbClr val="D1D1CB"/>
        </a:dk2>
        <a:lt2>
          <a:srgbClr val="777777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CDCDC"/>
        </a:accent4>
        <a:accent5>
          <a:srgbClr val="C7C7C1"/>
        </a:accent5>
        <a:accent6>
          <a:srgbClr val="728D96"/>
        </a:accent6>
        <a:hlink>
          <a:srgbClr val="FFCC66"/>
        </a:hlink>
        <a:folHlink>
          <a:srgbClr val="E9DCB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666699"/>
        </a:lt1>
        <a:dk2>
          <a:srgbClr val="FFFFFF"/>
        </a:dk2>
        <a:lt2>
          <a:srgbClr val="3E3E5C"/>
        </a:lt2>
        <a:accent1>
          <a:srgbClr val="60597B"/>
        </a:accent1>
        <a:accent2>
          <a:srgbClr val="6666FF"/>
        </a:accent2>
        <a:accent3>
          <a:srgbClr val="B9B9CA"/>
        </a:accent3>
        <a:accent4>
          <a:srgbClr val="DCDCDC"/>
        </a:accent4>
        <a:accent5>
          <a:srgbClr val="B7B5BF"/>
        </a:accent5>
        <a:accent6>
          <a:srgbClr val="5B5BE5"/>
        </a:accent6>
        <a:hlink>
          <a:srgbClr val="99CCFF"/>
        </a:hlink>
        <a:folHlink>
          <a:srgbClr val="FFFF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523E26"/>
        </a:lt1>
        <a:dk2>
          <a:srgbClr val="DFC08D"/>
        </a:dk2>
        <a:lt2>
          <a:srgbClr val="2D2015"/>
        </a:lt2>
        <a:accent1>
          <a:srgbClr val="8C7B70"/>
        </a:accent1>
        <a:accent2>
          <a:srgbClr val="8F5F2F"/>
        </a:accent2>
        <a:accent3>
          <a:srgbClr val="B3AFAB"/>
        </a:accent3>
        <a:accent4>
          <a:srgbClr val="DCDCDC"/>
        </a:accent4>
        <a:accent5>
          <a:srgbClr val="C5BFBC"/>
        </a:accent5>
        <a:accent6>
          <a:srgbClr val="805529"/>
        </a:accent6>
        <a:hlink>
          <a:srgbClr val="CCB400"/>
        </a:hlink>
        <a:folHlink>
          <a:srgbClr val="8C9EA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99</Words>
  <Application>WPS 演示</Application>
  <PresentationFormat/>
  <Paragraphs>14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11" baseType="lpstr">
      <vt:lpstr>Arial</vt:lpstr>
      <vt:lpstr>宋体</vt:lpstr>
      <vt:lpstr>Wingdings</vt:lpstr>
      <vt:lpstr>微软雅黑</vt:lpstr>
      <vt:lpstr>Arial Unicode MS</vt:lpstr>
      <vt:lpstr>Calibri</vt:lpstr>
      <vt:lpstr>Times New Roman</vt:lpstr>
      <vt:lpstr>华文中宋</vt:lpstr>
      <vt:lpstr>华文楷体</vt:lpstr>
      <vt:lpstr>默认设计模板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王勇军</dc:creator>
  <cp:lastModifiedBy>未来怎样</cp:lastModifiedBy>
  <cp:revision>2</cp:revision>
  <dcterms:created xsi:type="dcterms:W3CDTF">2018-12-08T13:27:53Z</dcterms:created>
  <dcterms:modified xsi:type="dcterms:W3CDTF">2018-12-08T13:28:11Z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2052-10.1.0.7697</vt:lpwstr>
  </property>
</Properties>
</file>