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4" r:id="rId2"/>
    <p:sldId id="263" r:id="rId3"/>
    <p:sldId id="269" r:id="rId4"/>
    <p:sldId id="258" r:id="rId5"/>
    <p:sldId id="259" r:id="rId6"/>
    <p:sldId id="270" r:id="rId7"/>
    <p:sldId id="266" r:id="rId8"/>
    <p:sldId id="267" r:id="rId9"/>
    <p:sldId id="271" r:id="rId10"/>
    <p:sldId id="262" r:id="rId11"/>
    <p:sldId id="272" r:id="rId12"/>
    <p:sldId id="260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4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129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DF57A-17EF-9249-8AD3-7E17B79D7053}" type="datetimeFigureOut">
              <a:t>2019/1/3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64C60-978A-BC49-A1E3-A69A4EAD001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364C60-978A-BC49-A1E3-A69A4EAD0010}" type="slidenum">
              <a:rPr lang="en-US" altLang="ja-JP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54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364C60-978A-BC49-A1E3-A69A4EAD0010}" type="slidenum">
              <a:rPr lang="en-US" altLang="ja-JP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855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64C60-978A-BC49-A1E3-A69A4EAD0010}" type="slidenum"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14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30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26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76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511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67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61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27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90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24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74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DB3BE-3EA6-4B4B-B07F-BDFDBDCBA204}" type="datetimeFigureOut">
              <a:rPr kumimoji="1" lang="ja-JP" altLang="en-US" smtClean="0"/>
              <a:t>2019/1/3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8E3C-938B-B646-998A-44B25E5E8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17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8334" y="71292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A</a:t>
            </a:r>
            <a:endParaRPr kumimoji="1" lang="en-US" altLang="ja-JP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11724" y="629056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37216" y="629056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99421" y="628959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812529" y="629195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47" name="表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683505"/>
              </p:ext>
            </p:extLst>
          </p:nvPr>
        </p:nvGraphicFramePr>
        <p:xfrm>
          <a:off x="6631976" y="748272"/>
          <a:ext cx="227528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JS12_2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NCTC13736_4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TJ11-001_3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8" name="図 47">
            <a:extLst>
              <a:ext uri="{FF2B5EF4-FFF2-40B4-BE49-F238E27FC236}">
                <a16:creationId xmlns:a16="http://schemas.microsoft.com/office/drawing/2014/main" id="{78F289B5-EA07-BA4C-8F8F-83A899CDBD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926" r="42477" b="2592"/>
          <a:stretch/>
        </p:blipFill>
        <p:spPr>
          <a:xfrm>
            <a:off x="776294" y="748272"/>
            <a:ext cx="5526000" cy="5526000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E419A31-B444-D343-8ECB-94F2EE633D44}"/>
              </a:ext>
            </a:extLst>
          </p:cNvPr>
          <p:cNvCxnSpPr/>
          <p:nvPr/>
        </p:nvCxnSpPr>
        <p:spPr>
          <a:xfrm>
            <a:off x="776294" y="515982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B4CDFB1C-10EF-A34E-948B-59D9F6D12B96}"/>
              </a:ext>
            </a:extLst>
          </p:cNvPr>
          <p:cNvCxnSpPr/>
          <p:nvPr/>
        </p:nvCxnSpPr>
        <p:spPr>
          <a:xfrm>
            <a:off x="776291" y="38970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58FEAF14-E07D-7F47-89D6-C208D0956B5C}"/>
              </a:ext>
            </a:extLst>
          </p:cNvPr>
          <p:cNvCxnSpPr/>
          <p:nvPr/>
        </p:nvCxnSpPr>
        <p:spPr>
          <a:xfrm>
            <a:off x="776289" y="138247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AFE4D22-0685-CE49-8DDB-159E03AECA66}"/>
              </a:ext>
            </a:extLst>
          </p:cNvPr>
          <p:cNvSpPr txBox="1"/>
          <p:nvPr/>
        </p:nvSpPr>
        <p:spPr>
          <a:xfrm>
            <a:off x="118334" y="17639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Supplementary Figure 1</a:t>
            </a:r>
            <a:endParaRPr kumimoji="1" lang="en-US" altLang="ja-JP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774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表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763504"/>
              </p:ext>
            </p:extLst>
          </p:nvPr>
        </p:nvGraphicFramePr>
        <p:xfrm>
          <a:off x="6747085" y="712922"/>
          <a:ext cx="2097479" cy="3324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3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/>
                          <a:ea typeface="Arial" charset="0"/>
                          <a:cs typeface="Arial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7F7_1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ALAB49_1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HSC5_1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HarveyGAS_1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JS12_1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M28PF1_2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7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MEW123_1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MGAS6180_1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MGAS8232_3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NCTC12064_2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NCTC8320_2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NCTC8324_4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13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NGAS327_1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14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NGAS638_1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STAB09014_1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STAB10015_1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17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STAB1102_1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9D806D6-F18A-A340-96C6-E33FE77C5DB5}"/>
              </a:ext>
            </a:extLst>
          </p:cNvPr>
          <p:cNvSpPr txBox="1"/>
          <p:nvPr/>
        </p:nvSpPr>
        <p:spPr>
          <a:xfrm>
            <a:off x="118334" y="7129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J</a:t>
            </a:r>
            <a:endParaRPr kumimoji="1" lang="en-US" altLang="ja-JP" dirty="0">
              <a:latin typeface="Arial"/>
              <a:cs typeface="Arial"/>
            </a:endParaRP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D54E43EA-083B-F142-8E2C-A6A4FB3B1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926" r="42361" b="2408"/>
          <a:stretch/>
        </p:blipFill>
        <p:spPr>
          <a:xfrm>
            <a:off x="778185" y="712922"/>
            <a:ext cx="5526000" cy="552600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C8DAFEE-43E6-A34D-B567-2ED0C0136231}"/>
              </a:ext>
            </a:extLst>
          </p:cNvPr>
          <p:cNvSpPr txBox="1"/>
          <p:nvPr/>
        </p:nvSpPr>
        <p:spPr>
          <a:xfrm flipH="1">
            <a:off x="843322" y="621259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15EB356-274A-C148-9EB5-C872D647BDBE}"/>
              </a:ext>
            </a:extLst>
          </p:cNvPr>
          <p:cNvSpPr txBox="1"/>
          <p:nvPr/>
        </p:nvSpPr>
        <p:spPr>
          <a:xfrm flipH="1">
            <a:off x="1171944" y="621259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B1CA1C9-5DDD-9242-906F-AACFC36979BD}"/>
              </a:ext>
            </a:extLst>
          </p:cNvPr>
          <p:cNvSpPr txBox="1"/>
          <p:nvPr/>
        </p:nvSpPr>
        <p:spPr>
          <a:xfrm flipH="1">
            <a:off x="1542210" y="621259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84AAC89-9353-5C40-94F7-C96CA99F4A1D}"/>
              </a:ext>
            </a:extLst>
          </p:cNvPr>
          <p:cNvSpPr txBox="1"/>
          <p:nvPr/>
        </p:nvSpPr>
        <p:spPr>
          <a:xfrm flipH="1">
            <a:off x="1864202" y="62089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3D05DF1-6B4B-C649-A352-46BE825BCE80}"/>
              </a:ext>
            </a:extLst>
          </p:cNvPr>
          <p:cNvSpPr txBox="1"/>
          <p:nvPr/>
        </p:nvSpPr>
        <p:spPr>
          <a:xfrm flipH="1">
            <a:off x="2201779" y="62089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1813C25-7897-7D4D-A8AA-6CC7032E96EF}"/>
              </a:ext>
            </a:extLst>
          </p:cNvPr>
          <p:cNvSpPr txBox="1"/>
          <p:nvPr/>
        </p:nvSpPr>
        <p:spPr>
          <a:xfrm flipH="1">
            <a:off x="2582627" y="62089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E543DEF-4B81-E240-8704-58EDBADC710B}"/>
              </a:ext>
            </a:extLst>
          </p:cNvPr>
          <p:cNvSpPr txBox="1"/>
          <p:nvPr/>
        </p:nvSpPr>
        <p:spPr>
          <a:xfrm flipH="1">
            <a:off x="2953587" y="62089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0E7FD56-4B92-7D42-ADC0-B65BBCAA753D}"/>
              </a:ext>
            </a:extLst>
          </p:cNvPr>
          <p:cNvSpPr txBox="1"/>
          <p:nvPr/>
        </p:nvSpPr>
        <p:spPr>
          <a:xfrm flipH="1">
            <a:off x="3307889" y="62089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2B20275-C223-604F-8E5D-7985F26EC568}"/>
              </a:ext>
            </a:extLst>
          </p:cNvPr>
          <p:cNvSpPr txBox="1"/>
          <p:nvPr/>
        </p:nvSpPr>
        <p:spPr>
          <a:xfrm flipH="1">
            <a:off x="3633339" y="620415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1569C793-A9D6-004B-8758-FFAC0A61827B}"/>
              </a:ext>
            </a:extLst>
          </p:cNvPr>
          <p:cNvSpPr txBox="1"/>
          <p:nvPr/>
        </p:nvSpPr>
        <p:spPr>
          <a:xfrm flipH="1">
            <a:off x="3911689" y="620381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D98FB43-EB18-224C-8C13-265495A77115}"/>
              </a:ext>
            </a:extLst>
          </p:cNvPr>
          <p:cNvSpPr txBox="1"/>
          <p:nvPr/>
        </p:nvSpPr>
        <p:spPr>
          <a:xfrm flipH="1">
            <a:off x="4221705" y="620971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B1074B1-C237-B044-A9F1-D1C732725901}"/>
              </a:ext>
            </a:extLst>
          </p:cNvPr>
          <p:cNvSpPr txBox="1"/>
          <p:nvPr/>
        </p:nvSpPr>
        <p:spPr>
          <a:xfrm flipH="1">
            <a:off x="4547831" y="621259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E78D34F-9413-4F44-9604-BA40C45590F4}"/>
              </a:ext>
            </a:extLst>
          </p:cNvPr>
          <p:cNvSpPr txBox="1"/>
          <p:nvPr/>
        </p:nvSpPr>
        <p:spPr>
          <a:xfrm flipH="1">
            <a:off x="4863500" y="621259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E2C11DB-553F-AD45-B61C-985C4CA18EB6}"/>
              </a:ext>
            </a:extLst>
          </p:cNvPr>
          <p:cNvSpPr txBox="1"/>
          <p:nvPr/>
        </p:nvSpPr>
        <p:spPr>
          <a:xfrm flipH="1">
            <a:off x="5164211" y="620898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AEEC01B2-CEC8-A443-AA00-6C40E54179F5}"/>
              </a:ext>
            </a:extLst>
          </p:cNvPr>
          <p:cNvSpPr txBox="1"/>
          <p:nvPr/>
        </p:nvSpPr>
        <p:spPr>
          <a:xfrm flipH="1">
            <a:off x="5525766" y="620381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F3A75BF-BCC3-A841-AC0D-DB9B4D907CCD}"/>
              </a:ext>
            </a:extLst>
          </p:cNvPr>
          <p:cNvSpPr txBox="1"/>
          <p:nvPr/>
        </p:nvSpPr>
        <p:spPr>
          <a:xfrm flipH="1">
            <a:off x="5862674" y="620381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F2451BD-962D-D44B-851C-D3A3295403CB}"/>
              </a:ext>
            </a:extLst>
          </p:cNvPr>
          <p:cNvSpPr txBox="1"/>
          <p:nvPr/>
        </p:nvSpPr>
        <p:spPr>
          <a:xfrm flipH="1">
            <a:off x="6123073" y="620381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8C44DED7-9465-DC49-B296-1DE1A3ED6E16}"/>
              </a:ext>
            </a:extLst>
          </p:cNvPr>
          <p:cNvCxnSpPr/>
          <p:nvPr/>
        </p:nvCxnSpPr>
        <p:spPr>
          <a:xfrm>
            <a:off x="762190" y="596288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5ED1197-86F2-0A45-9461-56F94D66EA06}"/>
              </a:ext>
            </a:extLst>
          </p:cNvPr>
          <p:cNvCxnSpPr/>
          <p:nvPr/>
        </p:nvCxnSpPr>
        <p:spPr>
          <a:xfrm>
            <a:off x="771713" y="557949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87FD2498-E7F1-2A48-98BC-F5D9511E6347}"/>
              </a:ext>
            </a:extLst>
          </p:cNvPr>
          <p:cNvCxnSpPr/>
          <p:nvPr/>
        </p:nvCxnSpPr>
        <p:spPr>
          <a:xfrm>
            <a:off x="766946" y="525325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27E27EA4-B3FE-504F-A066-B642539F66A0}"/>
              </a:ext>
            </a:extLst>
          </p:cNvPr>
          <p:cNvCxnSpPr/>
          <p:nvPr/>
        </p:nvCxnSpPr>
        <p:spPr>
          <a:xfrm>
            <a:off x="776468" y="491273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A726662F-B4A1-FE4B-A2D8-E30F026B260E}"/>
              </a:ext>
            </a:extLst>
          </p:cNvPr>
          <p:cNvCxnSpPr/>
          <p:nvPr/>
        </p:nvCxnSpPr>
        <p:spPr>
          <a:xfrm>
            <a:off x="771702" y="454363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0D199E99-B30E-1846-88A6-4B139E1AB83D}"/>
              </a:ext>
            </a:extLst>
          </p:cNvPr>
          <p:cNvCxnSpPr/>
          <p:nvPr/>
        </p:nvCxnSpPr>
        <p:spPr>
          <a:xfrm>
            <a:off x="781225" y="41816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0E1F495A-7930-B549-8770-240B63028636}"/>
              </a:ext>
            </a:extLst>
          </p:cNvPr>
          <p:cNvCxnSpPr/>
          <p:nvPr/>
        </p:nvCxnSpPr>
        <p:spPr>
          <a:xfrm>
            <a:off x="769317" y="382687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E345044A-BD52-B647-A28E-3AE28DCE704D}"/>
              </a:ext>
            </a:extLst>
          </p:cNvPr>
          <p:cNvCxnSpPr/>
          <p:nvPr/>
        </p:nvCxnSpPr>
        <p:spPr>
          <a:xfrm>
            <a:off x="778838" y="35006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7CD343A4-7EF4-9746-B51F-9F83771A2AD4}"/>
              </a:ext>
            </a:extLst>
          </p:cNvPr>
          <p:cNvCxnSpPr/>
          <p:nvPr/>
        </p:nvCxnSpPr>
        <p:spPr>
          <a:xfrm>
            <a:off x="774074" y="316011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8C36EB63-D8D5-6041-956B-B2A698E8A93F}"/>
              </a:ext>
            </a:extLst>
          </p:cNvPr>
          <p:cNvCxnSpPr/>
          <p:nvPr/>
        </p:nvCxnSpPr>
        <p:spPr>
          <a:xfrm>
            <a:off x="769308" y="291246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16FED4F6-BBD5-5A48-9E97-EF871D654CB8}"/>
              </a:ext>
            </a:extLst>
          </p:cNvPr>
          <p:cNvCxnSpPr/>
          <p:nvPr/>
        </p:nvCxnSpPr>
        <p:spPr>
          <a:xfrm>
            <a:off x="771686" y="257908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FCED0A99-3A89-324F-81E9-6BBBB4B6A996}"/>
              </a:ext>
            </a:extLst>
          </p:cNvPr>
          <p:cNvCxnSpPr/>
          <p:nvPr/>
        </p:nvCxnSpPr>
        <p:spPr>
          <a:xfrm>
            <a:off x="774063" y="2252852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C2817A28-6384-FF48-8149-836C004D50D8}"/>
              </a:ext>
            </a:extLst>
          </p:cNvPr>
          <p:cNvCxnSpPr/>
          <p:nvPr/>
        </p:nvCxnSpPr>
        <p:spPr>
          <a:xfrm>
            <a:off x="776441" y="1955192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A3B39AD7-0F8A-1347-9C19-6B94873A1F3B}"/>
              </a:ext>
            </a:extLst>
          </p:cNvPr>
          <p:cNvCxnSpPr/>
          <p:nvPr/>
        </p:nvCxnSpPr>
        <p:spPr>
          <a:xfrm>
            <a:off x="778820" y="161466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EF9E3580-3378-A645-BE83-1E7B64514024}"/>
              </a:ext>
            </a:extLst>
          </p:cNvPr>
          <p:cNvCxnSpPr/>
          <p:nvPr/>
        </p:nvCxnSpPr>
        <p:spPr>
          <a:xfrm>
            <a:off x="774055" y="127414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B0DE7AE7-29A3-0A4D-97D4-077A9965DCA1}"/>
              </a:ext>
            </a:extLst>
          </p:cNvPr>
          <p:cNvCxnSpPr/>
          <p:nvPr/>
        </p:nvCxnSpPr>
        <p:spPr>
          <a:xfrm>
            <a:off x="776431" y="95505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64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A8DD594-7292-004B-B4D7-C96D4F7F1ED8}"/>
              </a:ext>
            </a:extLst>
          </p:cNvPr>
          <p:cNvSpPr txBox="1"/>
          <p:nvPr/>
        </p:nvSpPr>
        <p:spPr>
          <a:xfrm>
            <a:off x="118334" y="71292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K</a:t>
            </a: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7D31F622-3AFA-6E43-808C-A53E8E0692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926" r="42361" b="2408"/>
          <a:stretch/>
        </p:blipFill>
        <p:spPr>
          <a:xfrm>
            <a:off x="828737" y="712922"/>
            <a:ext cx="5526000" cy="5526000"/>
          </a:xfrm>
          <a:prstGeom prst="rect">
            <a:avLst/>
          </a:prstGeom>
        </p:spPr>
      </p:pic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C8C9CF05-D88A-F144-8D23-06A603C44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603756"/>
              </p:ext>
            </p:extLst>
          </p:nvPr>
        </p:nvGraphicFramePr>
        <p:xfrm>
          <a:off x="6813694" y="193161"/>
          <a:ext cx="1955800" cy="6522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1E1_2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is-IS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AP1_5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AP53_2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ATCC19615_1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HKU360_2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M23ND_1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M23ND_3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M3-b_5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MGAS10270_1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718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MGAS10394_2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434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MGAS10750_1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11471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MGAS1882_1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81982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MGAS315_2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00650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MGAS8232_2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51606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MGAS9429_1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69966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Manfredo_4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693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492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0546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6460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55249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88666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NCTC12052_3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914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NCTC12057_2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2344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94182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7381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NCTC12696_1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8165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3409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630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NCTC13743_1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7594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NCTC13751_1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2196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NCTC4001_2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75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NCTC5163_3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07180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27158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NCTC8195_3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0973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2906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7530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4626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6043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7667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NCTC8332_3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07895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NGAS322_1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55896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NGAS322_3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5109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SSI-1_5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46074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STAB120304_1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101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STAB14018_1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3580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STAB901_1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52815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STAB902_5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48760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TJ11-001_4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226422"/>
                  </a:ext>
                </a:extLst>
              </a:tr>
            </a:tbl>
          </a:graphicData>
        </a:graphic>
      </p:graphicFrame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63188DCF-7D55-B947-A616-4E96C760D960}"/>
              </a:ext>
            </a:extLst>
          </p:cNvPr>
          <p:cNvCxnSpPr/>
          <p:nvPr/>
        </p:nvCxnSpPr>
        <p:spPr>
          <a:xfrm>
            <a:off x="828737" y="6127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DA4891D-4287-D141-9216-06470C3E5849}"/>
              </a:ext>
            </a:extLst>
          </p:cNvPr>
          <p:cNvCxnSpPr/>
          <p:nvPr/>
        </p:nvCxnSpPr>
        <p:spPr>
          <a:xfrm>
            <a:off x="828737" y="6026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74D51955-1EBD-F44A-93BB-4A9A768663EB}"/>
              </a:ext>
            </a:extLst>
          </p:cNvPr>
          <p:cNvCxnSpPr/>
          <p:nvPr/>
        </p:nvCxnSpPr>
        <p:spPr>
          <a:xfrm>
            <a:off x="835087" y="59183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EB2E5EA-4C81-1946-B781-23E159473EB1}"/>
              </a:ext>
            </a:extLst>
          </p:cNvPr>
          <p:cNvCxnSpPr/>
          <p:nvPr/>
        </p:nvCxnSpPr>
        <p:spPr>
          <a:xfrm>
            <a:off x="828737" y="58040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CF03B37-4FE8-CF4C-84E9-1E2317816913}"/>
              </a:ext>
            </a:extLst>
          </p:cNvPr>
          <p:cNvCxnSpPr/>
          <p:nvPr/>
        </p:nvCxnSpPr>
        <p:spPr>
          <a:xfrm>
            <a:off x="822387" y="57087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21768DCC-2058-2A49-A4CC-31C03F4EA6A6}"/>
              </a:ext>
            </a:extLst>
          </p:cNvPr>
          <p:cNvCxnSpPr/>
          <p:nvPr/>
        </p:nvCxnSpPr>
        <p:spPr>
          <a:xfrm>
            <a:off x="822387" y="56008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E25930CA-3359-9E4E-985A-B06AFAD06B6C}"/>
              </a:ext>
            </a:extLst>
          </p:cNvPr>
          <p:cNvCxnSpPr/>
          <p:nvPr/>
        </p:nvCxnSpPr>
        <p:spPr>
          <a:xfrm>
            <a:off x="841437" y="5505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0362AF15-4EDE-9D49-B595-C6B5CA983CC9}"/>
              </a:ext>
            </a:extLst>
          </p:cNvPr>
          <p:cNvCxnSpPr/>
          <p:nvPr/>
        </p:nvCxnSpPr>
        <p:spPr>
          <a:xfrm>
            <a:off x="828737" y="5378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AFB03182-68C4-8949-BFFC-19FDEC07BA42}"/>
              </a:ext>
            </a:extLst>
          </p:cNvPr>
          <p:cNvCxnSpPr/>
          <p:nvPr/>
        </p:nvCxnSpPr>
        <p:spPr>
          <a:xfrm>
            <a:off x="822387" y="5264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2D03A646-32E8-5F41-8F91-CCE1D0C2EC1E}"/>
              </a:ext>
            </a:extLst>
          </p:cNvPr>
          <p:cNvCxnSpPr/>
          <p:nvPr/>
        </p:nvCxnSpPr>
        <p:spPr>
          <a:xfrm>
            <a:off x="822387" y="51436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FD058C31-8F6D-CF49-BFDB-16647C9F6F19}"/>
              </a:ext>
            </a:extLst>
          </p:cNvPr>
          <p:cNvCxnSpPr/>
          <p:nvPr/>
        </p:nvCxnSpPr>
        <p:spPr>
          <a:xfrm>
            <a:off x="822387" y="5035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B7FDEF2D-4ED0-FF4A-96E6-517620B9BCF0}"/>
              </a:ext>
            </a:extLst>
          </p:cNvPr>
          <p:cNvCxnSpPr/>
          <p:nvPr/>
        </p:nvCxnSpPr>
        <p:spPr>
          <a:xfrm>
            <a:off x="816037" y="49213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26632E3A-F963-7D46-AB36-0B236E4F4F83}"/>
              </a:ext>
            </a:extLst>
          </p:cNvPr>
          <p:cNvCxnSpPr/>
          <p:nvPr/>
        </p:nvCxnSpPr>
        <p:spPr>
          <a:xfrm>
            <a:off x="822387" y="48070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A23EAB67-38F2-FE49-834B-4C84896F275D}"/>
              </a:ext>
            </a:extLst>
          </p:cNvPr>
          <p:cNvCxnSpPr/>
          <p:nvPr/>
        </p:nvCxnSpPr>
        <p:spPr>
          <a:xfrm>
            <a:off x="822387" y="47118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5D558B63-1AA4-9843-AC3B-2EEB88777996}"/>
              </a:ext>
            </a:extLst>
          </p:cNvPr>
          <p:cNvCxnSpPr/>
          <p:nvPr/>
        </p:nvCxnSpPr>
        <p:spPr>
          <a:xfrm>
            <a:off x="828737" y="4603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B50BBF14-B174-CE4B-9A6E-B9E39C2D8AC8}"/>
              </a:ext>
            </a:extLst>
          </p:cNvPr>
          <p:cNvCxnSpPr/>
          <p:nvPr/>
        </p:nvCxnSpPr>
        <p:spPr>
          <a:xfrm>
            <a:off x="822387" y="44959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4BD6C466-5A8B-5C4E-8E55-F3F0E8FD92C9}"/>
              </a:ext>
            </a:extLst>
          </p:cNvPr>
          <p:cNvCxnSpPr/>
          <p:nvPr/>
        </p:nvCxnSpPr>
        <p:spPr>
          <a:xfrm>
            <a:off x="822387" y="4356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CE9BCC0C-B3F8-E943-A6AB-E43E57AC318A}"/>
              </a:ext>
            </a:extLst>
          </p:cNvPr>
          <p:cNvCxnSpPr/>
          <p:nvPr/>
        </p:nvCxnSpPr>
        <p:spPr>
          <a:xfrm>
            <a:off x="828737" y="4248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67AED5DC-C503-6E43-A6BE-22313A9812E9}"/>
              </a:ext>
            </a:extLst>
          </p:cNvPr>
          <p:cNvCxnSpPr/>
          <p:nvPr/>
        </p:nvCxnSpPr>
        <p:spPr>
          <a:xfrm>
            <a:off x="828737" y="4095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8CA6C3B6-6FFC-CE46-B172-3CF37D96C2F5}"/>
              </a:ext>
            </a:extLst>
          </p:cNvPr>
          <p:cNvCxnSpPr/>
          <p:nvPr/>
        </p:nvCxnSpPr>
        <p:spPr>
          <a:xfrm>
            <a:off x="828737" y="3968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55297EAE-9D99-544D-9F8D-09239E6EC3C4}"/>
              </a:ext>
            </a:extLst>
          </p:cNvPr>
          <p:cNvCxnSpPr/>
          <p:nvPr/>
        </p:nvCxnSpPr>
        <p:spPr>
          <a:xfrm>
            <a:off x="822387" y="3841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A0C02A8C-88DA-374A-8E09-9E0658FF8491}"/>
              </a:ext>
            </a:extLst>
          </p:cNvPr>
          <p:cNvCxnSpPr/>
          <p:nvPr/>
        </p:nvCxnSpPr>
        <p:spPr>
          <a:xfrm>
            <a:off x="835087" y="37085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619E608C-58B4-3B4C-BFEB-8E915235C049}"/>
              </a:ext>
            </a:extLst>
          </p:cNvPr>
          <p:cNvCxnSpPr/>
          <p:nvPr/>
        </p:nvCxnSpPr>
        <p:spPr>
          <a:xfrm>
            <a:off x="828737" y="3587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A171751-4068-2247-9FEB-8B1078CFBA10}"/>
              </a:ext>
            </a:extLst>
          </p:cNvPr>
          <p:cNvCxnSpPr/>
          <p:nvPr/>
        </p:nvCxnSpPr>
        <p:spPr>
          <a:xfrm>
            <a:off x="822387" y="34545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DA163E1C-8447-B94D-B74A-18C095DBCDB6}"/>
              </a:ext>
            </a:extLst>
          </p:cNvPr>
          <p:cNvCxnSpPr/>
          <p:nvPr/>
        </p:nvCxnSpPr>
        <p:spPr>
          <a:xfrm>
            <a:off x="822387" y="33148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4541F5DE-BFA4-AB46-9E06-D2B2D07149F0}"/>
              </a:ext>
            </a:extLst>
          </p:cNvPr>
          <p:cNvCxnSpPr/>
          <p:nvPr/>
        </p:nvCxnSpPr>
        <p:spPr>
          <a:xfrm>
            <a:off x="822387" y="3194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78EBADA2-2F32-6B42-A451-1EC8F93301C4}"/>
              </a:ext>
            </a:extLst>
          </p:cNvPr>
          <p:cNvCxnSpPr/>
          <p:nvPr/>
        </p:nvCxnSpPr>
        <p:spPr>
          <a:xfrm>
            <a:off x="828737" y="3086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3D6F2F13-D27A-2A4F-8039-BEBC67077F88}"/>
              </a:ext>
            </a:extLst>
          </p:cNvPr>
          <p:cNvCxnSpPr/>
          <p:nvPr/>
        </p:nvCxnSpPr>
        <p:spPr>
          <a:xfrm>
            <a:off x="822387" y="2978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FE56BB47-5E98-D847-BB13-2F3057E402D9}"/>
              </a:ext>
            </a:extLst>
          </p:cNvPr>
          <p:cNvCxnSpPr/>
          <p:nvPr/>
        </p:nvCxnSpPr>
        <p:spPr>
          <a:xfrm>
            <a:off x="828737" y="29084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0B3F2631-DD2D-9740-BFEF-F48B56BB221C}"/>
              </a:ext>
            </a:extLst>
          </p:cNvPr>
          <p:cNvCxnSpPr/>
          <p:nvPr/>
        </p:nvCxnSpPr>
        <p:spPr>
          <a:xfrm>
            <a:off x="828737" y="28068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B687FE9D-BD00-BE4D-A90E-81ECE6A15C12}"/>
              </a:ext>
            </a:extLst>
          </p:cNvPr>
          <p:cNvCxnSpPr/>
          <p:nvPr/>
        </p:nvCxnSpPr>
        <p:spPr>
          <a:xfrm>
            <a:off x="822387" y="2686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926A6CA-0FBA-954C-BC6B-D9D8290B3273}"/>
              </a:ext>
            </a:extLst>
          </p:cNvPr>
          <p:cNvCxnSpPr/>
          <p:nvPr/>
        </p:nvCxnSpPr>
        <p:spPr>
          <a:xfrm>
            <a:off x="828737" y="2578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7995398E-517E-7948-93A4-226CEAC968BA}"/>
              </a:ext>
            </a:extLst>
          </p:cNvPr>
          <p:cNvCxnSpPr/>
          <p:nvPr/>
        </p:nvCxnSpPr>
        <p:spPr>
          <a:xfrm>
            <a:off x="828737" y="24639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88BB8247-6C50-4848-A34E-812F7AF8661F}"/>
              </a:ext>
            </a:extLst>
          </p:cNvPr>
          <p:cNvCxnSpPr/>
          <p:nvPr/>
        </p:nvCxnSpPr>
        <p:spPr>
          <a:xfrm>
            <a:off x="828737" y="23623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A36AEA96-5340-4541-8E5C-E5D308CB0DA8}"/>
              </a:ext>
            </a:extLst>
          </p:cNvPr>
          <p:cNvCxnSpPr/>
          <p:nvPr/>
        </p:nvCxnSpPr>
        <p:spPr>
          <a:xfrm>
            <a:off x="828737" y="22543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77A32FB8-44B8-CB45-9E7D-FD5556B82F50}"/>
              </a:ext>
            </a:extLst>
          </p:cNvPr>
          <p:cNvCxnSpPr/>
          <p:nvPr/>
        </p:nvCxnSpPr>
        <p:spPr>
          <a:xfrm>
            <a:off x="822387" y="2114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56C6821A-F2D9-1340-B6B0-9094F1DCA6B2}"/>
              </a:ext>
            </a:extLst>
          </p:cNvPr>
          <p:cNvCxnSpPr/>
          <p:nvPr/>
        </p:nvCxnSpPr>
        <p:spPr>
          <a:xfrm>
            <a:off x="822387" y="20003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2CB4DBF9-F50E-7546-A5F1-CDD6F3D0A498}"/>
              </a:ext>
            </a:extLst>
          </p:cNvPr>
          <p:cNvCxnSpPr/>
          <p:nvPr/>
        </p:nvCxnSpPr>
        <p:spPr>
          <a:xfrm>
            <a:off x="828737" y="18924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A31AEB87-474C-6949-A6AA-9EACD2F04A83}"/>
              </a:ext>
            </a:extLst>
          </p:cNvPr>
          <p:cNvCxnSpPr/>
          <p:nvPr/>
        </p:nvCxnSpPr>
        <p:spPr>
          <a:xfrm>
            <a:off x="835087" y="1784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0C381943-C2CA-A341-ADFF-27D7273D40D6}"/>
              </a:ext>
            </a:extLst>
          </p:cNvPr>
          <p:cNvCxnSpPr/>
          <p:nvPr/>
        </p:nvCxnSpPr>
        <p:spPr>
          <a:xfrm>
            <a:off x="835087" y="1670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CB5C2121-C779-6D42-BC83-72DC478427D1}"/>
              </a:ext>
            </a:extLst>
          </p:cNvPr>
          <p:cNvCxnSpPr/>
          <p:nvPr/>
        </p:nvCxnSpPr>
        <p:spPr>
          <a:xfrm>
            <a:off x="822387" y="1562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BA31049D-4225-5A48-B348-33B3AC24BF70}"/>
              </a:ext>
            </a:extLst>
          </p:cNvPr>
          <p:cNvCxnSpPr/>
          <p:nvPr/>
        </p:nvCxnSpPr>
        <p:spPr>
          <a:xfrm>
            <a:off x="816037" y="14606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6E8EAAEE-50BA-6F4D-96DD-9F02D71922D9}"/>
              </a:ext>
            </a:extLst>
          </p:cNvPr>
          <p:cNvCxnSpPr/>
          <p:nvPr/>
        </p:nvCxnSpPr>
        <p:spPr>
          <a:xfrm>
            <a:off x="822387" y="1352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C2E92C63-5A95-7C4D-BBA4-84839089AF80}"/>
              </a:ext>
            </a:extLst>
          </p:cNvPr>
          <p:cNvCxnSpPr/>
          <p:nvPr/>
        </p:nvCxnSpPr>
        <p:spPr>
          <a:xfrm>
            <a:off x="822387" y="12383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DFEB29DF-EE51-6C42-B22C-17F50D0ED852}"/>
              </a:ext>
            </a:extLst>
          </p:cNvPr>
          <p:cNvCxnSpPr/>
          <p:nvPr/>
        </p:nvCxnSpPr>
        <p:spPr>
          <a:xfrm>
            <a:off x="828737" y="11367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8A008644-52A5-EC42-BE7F-E03F0A0BDE12}"/>
              </a:ext>
            </a:extLst>
          </p:cNvPr>
          <p:cNvCxnSpPr/>
          <p:nvPr/>
        </p:nvCxnSpPr>
        <p:spPr>
          <a:xfrm>
            <a:off x="822387" y="1035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2EC747-471D-4849-83B6-8E0BF4C8B57D}"/>
              </a:ext>
            </a:extLst>
          </p:cNvPr>
          <p:cNvCxnSpPr/>
          <p:nvPr/>
        </p:nvCxnSpPr>
        <p:spPr>
          <a:xfrm>
            <a:off x="822387" y="8510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3B417F9E-B135-5C47-9035-089F5AE6515D}"/>
              </a:ext>
            </a:extLst>
          </p:cNvPr>
          <p:cNvSpPr txBox="1"/>
          <p:nvPr/>
        </p:nvSpPr>
        <p:spPr>
          <a:xfrm flipH="1">
            <a:off x="822205" y="6218242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A5D3903-B2DF-1546-951C-3103E1874C4E}"/>
              </a:ext>
            </a:extLst>
          </p:cNvPr>
          <p:cNvSpPr txBox="1"/>
          <p:nvPr/>
        </p:nvSpPr>
        <p:spPr>
          <a:xfrm flipH="1">
            <a:off x="934560" y="621397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5CE3BAC-9128-2F4E-A77D-AA9EA43D63A0}"/>
              </a:ext>
            </a:extLst>
          </p:cNvPr>
          <p:cNvSpPr txBox="1"/>
          <p:nvPr/>
        </p:nvSpPr>
        <p:spPr>
          <a:xfrm flipH="1">
            <a:off x="1038178" y="621754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BD6EC2D-64E6-6049-9016-A5AE7B45A58F}"/>
              </a:ext>
            </a:extLst>
          </p:cNvPr>
          <p:cNvSpPr txBox="1"/>
          <p:nvPr/>
        </p:nvSpPr>
        <p:spPr>
          <a:xfrm flipH="1">
            <a:off x="1138734" y="62178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43931B2E-A5CC-904F-912D-B365B201AA55}"/>
              </a:ext>
            </a:extLst>
          </p:cNvPr>
          <p:cNvSpPr txBox="1"/>
          <p:nvPr/>
        </p:nvSpPr>
        <p:spPr>
          <a:xfrm flipH="1">
            <a:off x="1248621" y="62178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A5CCD8E4-5237-E344-8BF8-C6DD0CD0C346}"/>
              </a:ext>
            </a:extLst>
          </p:cNvPr>
          <p:cNvSpPr txBox="1"/>
          <p:nvPr/>
        </p:nvSpPr>
        <p:spPr>
          <a:xfrm flipH="1">
            <a:off x="1356509" y="621783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3A8316AD-141A-A542-A40E-FDEA45D36DFF}"/>
              </a:ext>
            </a:extLst>
          </p:cNvPr>
          <p:cNvSpPr txBox="1"/>
          <p:nvPr/>
        </p:nvSpPr>
        <p:spPr>
          <a:xfrm flipH="1">
            <a:off x="1460863" y="622084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BC2E1D9F-0C84-4146-B359-CF52F8BBE604}"/>
              </a:ext>
            </a:extLst>
          </p:cNvPr>
          <p:cNvSpPr txBox="1"/>
          <p:nvPr/>
        </p:nvSpPr>
        <p:spPr>
          <a:xfrm flipH="1">
            <a:off x="1568464" y="622084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0A9EF37-3041-CF4D-9547-04E72454CD99}"/>
              </a:ext>
            </a:extLst>
          </p:cNvPr>
          <p:cNvSpPr txBox="1"/>
          <p:nvPr/>
        </p:nvSpPr>
        <p:spPr>
          <a:xfrm flipH="1">
            <a:off x="1674358" y="622266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72EE0C3C-0717-6E40-9569-730A543D5804}"/>
              </a:ext>
            </a:extLst>
          </p:cNvPr>
          <p:cNvSpPr txBox="1"/>
          <p:nvPr/>
        </p:nvSpPr>
        <p:spPr>
          <a:xfrm flipH="1">
            <a:off x="1801439" y="622525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ABAE7D48-3817-9F44-B7E1-ABA379B60526}"/>
              </a:ext>
            </a:extLst>
          </p:cNvPr>
          <p:cNvSpPr txBox="1"/>
          <p:nvPr/>
        </p:nvSpPr>
        <p:spPr>
          <a:xfrm flipH="1">
            <a:off x="1928874" y="628570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7F79263-0AF0-4C42-87D8-E532ECB916C0}"/>
              </a:ext>
            </a:extLst>
          </p:cNvPr>
          <p:cNvSpPr txBox="1"/>
          <p:nvPr/>
        </p:nvSpPr>
        <p:spPr>
          <a:xfrm flipH="1">
            <a:off x="2028667" y="623007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3AC5135D-4FE4-E541-A83B-2747368F2CCC}"/>
              </a:ext>
            </a:extLst>
          </p:cNvPr>
          <p:cNvSpPr txBox="1"/>
          <p:nvPr/>
        </p:nvSpPr>
        <p:spPr>
          <a:xfrm flipH="1">
            <a:off x="2149951" y="628046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FAAB18E-2234-F144-AD95-2227B13E5A15}"/>
              </a:ext>
            </a:extLst>
          </p:cNvPr>
          <p:cNvSpPr txBox="1"/>
          <p:nvPr/>
        </p:nvSpPr>
        <p:spPr>
          <a:xfrm flipH="1">
            <a:off x="2264843" y="622961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92EF366-B9A3-B040-A745-A8DB1A819E13}"/>
              </a:ext>
            </a:extLst>
          </p:cNvPr>
          <p:cNvSpPr txBox="1"/>
          <p:nvPr/>
        </p:nvSpPr>
        <p:spPr>
          <a:xfrm flipH="1">
            <a:off x="2360028" y="628640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4BAEAFA5-B714-AF4E-96CC-7C0C6B901A96}"/>
              </a:ext>
            </a:extLst>
          </p:cNvPr>
          <p:cNvSpPr txBox="1"/>
          <p:nvPr/>
        </p:nvSpPr>
        <p:spPr>
          <a:xfrm flipH="1">
            <a:off x="2456859" y="62280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487224B8-5ACF-1347-9514-CA8746B4EF2A}"/>
              </a:ext>
            </a:extLst>
          </p:cNvPr>
          <p:cNvSpPr txBox="1"/>
          <p:nvPr/>
        </p:nvSpPr>
        <p:spPr>
          <a:xfrm flipH="1">
            <a:off x="2586151" y="62867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09176F4-982C-4948-83F2-92F1BA95AC71}"/>
              </a:ext>
            </a:extLst>
          </p:cNvPr>
          <p:cNvSpPr txBox="1"/>
          <p:nvPr/>
        </p:nvSpPr>
        <p:spPr>
          <a:xfrm flipH="1">
            <a:off x="2720020" y="622474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96F72F62-CD4E-E042-B068-5DE03E512399}"/>
              </a:ext>
            </a:extLst>
          </p:cNvPr>
          <p:cNvSpPr txBox="1"/>
          <p:nvPr/>
        </p:nvSpPr>
        <p:spPr>
          <a:xfrm flipH="1">
            <a:off x="2853662" y="628623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31EE2224-D20C-F342-8EE2-E4D24F73A01B}"/>
              </a:ext>
            </a:extLst>
          </p:cNvPr>
          <p:cNvSpPr txBox="1"/>
          <p:nvPr/>
        </p:nvSpPr>
        <p:spPr>
          <a:xfrm flipH="1">
            <a:off x="2982727" y="622432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E147E525-30C3-BC49-B144-420E8E99196D}"/>
              </a:ext>
            </a:extLst>
          </p:cNvPr>
          <p:cNvSpPr txBox="1"/>
          <p:nvPr/>
        </p:nvSpPr>
        <p:spPr>
          <a:xfrm flipH="1">
            <a:off x="3103179" y="628471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21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A80D8AE8-1CE5-C04D-8651-5D3DCCBF4413}"/>
              </a:ext>
            </a:extLst>
          </p:cNvPr>
          <p:cNvSpPr txBox="1"/>
          <p:nvPr/>
        </p:nvSpPr>
        <p:spPr>
          <a:xfrm flipH="1">
            <a:off x="3231129" y="622732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22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B425ED77-81D8-F048-9F8F-ECAAFDD4B245}"/>
              </a:ext>
            </a:extLst>
          </p:cNvPr>
          <p:cNvSpPr txBox="1"/>
          <p:nvPr/>
        </p:nvSpPr>
        <p:spPr>
          <a:xfrm flipH="1">
            <a:off x="3357915" y="628489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23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F4FBB18-84BC-814A-8142-DB9B73EE3CB7}"/>
              </a:ext>
            </a:extLst>
          </p:cNvPr>
          <p:cNvSpPr txBox="1"/>
          <p:nvPr/>
        </p:nvSpPr>
        <p:spPr>
          <a:xfrm flipH="1">
            <a:off x="3498295" y="622468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24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30ABABE-D5E2-4240-98AB-E507FA6E3B1F}"/>
              </a:ext>
            </a:extLst>
          </p:cNvPr>
          <p:cNvSpPr txBox="1"/>
          <p:nvPr/>
        </p:nvSpPr>
        <p:spPr>
          <a:xfrm flipH="1">
            <a:off x="3632767" y="628437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25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DFCFC24F-0952-D64C-9584-B0FAC3C329EE}"/>
              </a:ext>
            </a:extLst>
          </p:cNvPr>
          <p:cNvSpPr txBox="1"/>
          <p:nvPr/>
        </p:nvSpPr>
        <p:spPr>
          <a:xfrm flipH="1">
            <a:off x="3766944" y="62232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26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D88F6671-61AC-354D-BDE5-615ACF1CD1BD}"/>
              </a:ext>
            </a:extLst>
          </p:cNvPr>
          <p:cNvSpPr txBox="1"/>
          <p:nvPr/>
        </p:nvSpPr>
        <p:spPr>
          <a:xfrm flipH="1">
            <a:off x="3872975" y="62843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27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EA9FB64A-CE3D-574E-9DC0-B6BD8E8398C7}"/>
              </a:ext>
            </a:extLst>
          </p:cNvPr>
          <p:cNvSpPr txBox="1"/>
          <p:nvPr/>
        </p:nvSpPr>
        <p:spPr>
          <a:xfrm flipH="1">
            <a:off x="3979866" y="622352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28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55E3A6-4259-6141-AD34-64E7685CEADC}"/>
              </a:ext>
            </a:extLst>
          </p:cNvPr>
          <p:cNvSpPr txBox="1"/>
          <p:nvPr/>
        </p:nvSpPr>
        <p:spPr>
          <a:xfrm flipH="1">
            <a:off x="4079328" y="628125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29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B71B68C-9044-204B-A955-23BC8201E277}"/>
              </a:ext>
            </a:extLst>
          </p:cNvPr>
          <p:cNvSpPr txBox="1"/>
          <p:nvPr/>
        </p:nvSpPr>
        <p:spPr>
          <a:xfrm flipH="1">
            <a:off x="4165881" y="622179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30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CF28604-73FC-C44D-80B8-CA4D9FB8943A}"/>
              </a:ext>
            </a:extLst>
          </p:cNvPr>
          <p:cNvSpPr txBox="1"/>
          <p:nvPr/>
        </p:nvSpPr>
        <p:spPr>
          <a:xfrm flipH="1">
            <a:off x="4266785" y="62788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31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CE00606-72D1-CC40-ABAB-87E44953A6F1}"/>
              </a:ext>
            </a:extLst>
          </p:cNvPr>
          <p:cNvSpPr txBox="1"/>
          <p:nvPr/>
        </p:nvSpPr>
        <p:spPr>
          <a:xfrm flipH="1">
            <a:off x="4380335" y="622290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32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B4CF75B-C587-464C-BAB4-92CF46350074}"/>
              </a:ext>
            </a:extLst>
          </p:cNvPr>
          <p:cNvSpPr txBox="1"/>
          <p:nvPr/>
        </p:nvSpPr>
        <p:spPr>
          <a:xfrm flipH="1">
            <a:off x="4487656" y="62788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9C418BB5-69CE-344E-B824-CAB23D9D575A}"/>
              </a:ext>
            </a:extLst>
          </p:cNvPr>
          <p:cNvSpPr txBox="1"/>
          <p:nvPr/>
        </p:nvSpPr>
        <p:spPr>
          <a:xfrm flipH="1">
            <a:off x="4598604" y="622629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34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54A90FA5-7176-5E41-B329-86EBCC86EBC6}"/>
              </a:ext>
            </a:extLst>
          </p:cNvPr>
          <p:cNvSpPr txBox="1"/>
          <p:nvPr/>
        </p:nvSpPr>
        <p:spPr>
          <a:xfrm flipH="1">
            <a:off x="4705232" y="627852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35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8514E51-2392-4948-8C67-F41365E51AAC}"/>
              </a:ext>
            </a:extLst>
          </p:cNvPr>
          <p:cNvSpPr txBox="1"/>
          <p:nvPr/>
        </p:nvSpPr>
        <p:spPr>
          <a:xfrm flipH="1">
            <a:off x="4820559" y="622329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36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3DEE45DA-EEAB-E644-8DF0-F496167DBC7A}"/>
              </a:ext>
            </a:extLst>
          </p:cNvPr>
          <p:cNvSpPr txBox="1"/>
          <p:nvPr/>
        </p:nvSpPr>
        <p:spPr>
          <a:xfrm flipH="1">
            <a:off x="4946714" y="627700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37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E0F8A76-AFC0-104C-8A98-30DF82059A54}"/>
              </a:ext>
            </a:extLst>
          </p:cNvPr>
          <p:cNvSpPr txBox="1"/>
          <p:nvPr/>
        </p:nvSpPr>
        <p:spPr>
          <a:xfrm flipH="1">
            <a:off x="5065936" y="621726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38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A01626A-2A77-C14F-B736-140637EEBE4D}"/>
              </a:ext>
            </a:extLst>
          </p:cNvPr>
          <p:cNvSpPr txBox="1"/>
          <p:nvPr/>
        </p:nvSpPr>
        <p:spPr>
          <a:xfrm flipH="1">
            <a:off x="5167292" y="62721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39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7A44C8CC-FE01-5A47-9F21-006E0CF8B142}"/>
              </a:ext>
            </a:extLst>
          </p:cNvPr>
          <p:cNvSpPr txBox="1"/>
          <p:nvPr/>
        </p:nvSpPr>
        <p:spPr>
          <a:xfrm flipH="1">
            <a:off x="5272784" y="62210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40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4F977800-DB07-4347-9788-62122C43ABFD}"/>
              </a:ext>
            </a:extLst>
          </p:cNvPr>
          <p:cNvSpPr txBox="1"/>
          <p:nvPr/>
        </p:nvSpPr>
        <p:spPr>
          <a:xfrm flipH="1">
            <a:off x="5389627" y="62711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41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2891673-FDA9-2C4E-8DE3-E6B18B56ADFA}"/>
              </a:ext>
            </a:extLst>
          </p:cNvPr>
          <p:cNvSpPr txBox="1"/>
          <p:nvPr/>
        </p:nvSpPr>
        <p:spPr>
          <a:xfrm flipH="1">
            <a:off x="5499817" y="62210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42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AC928C0F-155C-8A40-AF23-E6B6EE754C35}"/>
              </a:ext>
            </a:extLst>
          </p:cNvPr>
          <p:cNvSpPr txBox="1"/>
          <p:nvPr/>
        </p:nvSpPr>
        <p:spPr>
          <a:xfrm flipH="1">
            <a:off x="5615966" y="626920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43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E699AB65-9DAE-654E-8668-A7D6B1019FE1}"/>
              </a:ext>
            </a:extLst>
          </p:cNvPr>
          <p:cNvSpPr txBox="1"/>
          <p:nvPr/>
        </p:nvSpPr>
        <p:spPr>
          <a:xfrm flipH="1">
            <a:off x="5718195" y="621848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44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E5D6DA67-5647-A54E-AD0D-A402214CCA35}"/>
              </a:ext>
            </a:extLst>
          </p:cNvPr>
          <p:cNvSpPr txBox="1"/>
          <p:nvPr/>
        </p:nvSpPr>
        <p:spPr>
          <a:xfrm flipH="1">
            <a:off x="5820817" y="626947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45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57473A37-20DF-ED4C-8390-C2F52BC8E755}"/>
              </a:ext>
            </a:extLst>
          </p:cNvPr>
          <p:cNvSpPr txBox="1"/>
          <p:nvPr/>
        </p:nvSpPr>
        <p:spPr>
          <a:xfrm flipH="1">
            <a:off x="5920135" y="621726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46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65DC2A42-DBAB-9F4F-9B54-0C81142062FB}"/>
              </a:ext>
            </a:extLst>
          </p:cNvPr>
          <p:cNvSpPr txBox="1"/>
          <p:nvPr/>
        </p:nvSpPr>
        <p:spPr>
          <a:xfrm flipH="1">
            <a:off x="6072062" y="62718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47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52BEA415-6A49-5048-B922-1BE6A9C3A442}"/>
              </a:ext>
            </a:extLst>
          </p:cNvPr>
          <p:cNvSpPr txBox="1"/>
          <p:nvPr/>
        </p:nvSpPr>
        <p:spPr>
          <a:xfrm flipH="1">
            <a:off x="6219548" y="62232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921961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8E3AE1FF-D0E2-FA46-86C2-F1DBB9B13E07}"/>
              </a:ext>
            </a:extLst>
          </p:cNvPr>
          <p:cNvSpPr txBox="1"/>
          <p:nvPr/>
        </p:nvSpPr>
        <p:spPr>
          <a:xfrm>
            <a:off x="118334" y="7129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L</a:t>
            </a: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5A3291BB-DAE9-9444-AA80-BEE2B0FF44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741" r="42361" b="2593"/>
          <a:stretch/>
        </p:blipFill>
        <p:spPr>
          <a:xfrm>
            <a:off x="860689" y="712921"/>
            <a:ext cx="5526000" cy="5526000"/>
          </a:xfrm>
          <a:prstGeom prst="rect">
            <a:avLst/>
          </a:prstGeom>
        </p:spPr>
      </p:pic>
      <p:graphicFrame>
        <p:nvGraphicFramePr>
          <p:cNvPr id="68" name="表 67">
            <a:extLst>
              <a:ext uri="{FF2B5EF4-FFF2-40B4-BE49-F238E27FC236}">
                <a16:creationId xmlns:a16="http://schemas.microsoft.com/office/drawing/2014/main" id="{AA235B5A-4AE8-6D40-BD91-11398F9C16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15609"/>
              </p:ext>
            </p:extLst>
          </p:nvPr>
        </p:nvGraphicFramePr>
        <p:xfrm>
          <a:off x="6801014" y="191256"/>
          <a:ext cx="1955800" cy="6386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ALAB49_3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is-IS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AP53_4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D471_2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GURSA1_2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HSC5_3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JRS4_3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M1_SF370_1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718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M28PF1_1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434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M3-b_3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11471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MGAS10270_3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81982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MGAS10394_6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00650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MGAS11027_1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51606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MGAS2096_1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69966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MGAS315_4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693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MGAS6180_2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492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MGAS8232_5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0546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Manfredo_1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6460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55249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NCTC10880_1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88666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914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2344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94182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7381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8165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NCTC13736_5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3409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630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7594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NCTC13743_2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2196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75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07180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NCTC13751_4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27158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NCTC8198_5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0973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2906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NCTC8227_2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7530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4626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6043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7667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NGAS743_3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07895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SSI-1_3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55896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STAB090229_3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5109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STAB10015_2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46074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STAB120304_4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101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STAB14018_4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3580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STAB902_3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52815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TJ11-001_1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487600"/>
                  </a:ext>
                </a:extLst>
              </a:tr>
            </a:tbl>
          </a:graphicData>
        </a:graphic>
      </p:graphicFrame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B638484A-84F3-1243-B2FB-C08C8349A134}"/>
              </a:ext>
            </a:extLst>
          </p:cNvPr>
          <p:cNvCxnSpPr/>
          <p:nvPr/>
        </p:nvCxnSpPr>
        <p:spPr>
          <a:xfrm>
            <a:off x="856475" y="6153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1768855A-133F-814A-A0D3-5D82F7C022B8}"/>
              </a:ext>
            </a:extLst>
          </p:cNvPr>
          <p:cNvCxnSpPr/>
          <p:nvPr/>
        </p:nvCxnSpPr>
        <p:spPr>
          <a:xfrm>
            <a:off x="862825" y="60707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9E2E3A42-F85F-FA4D-9359-46F94ACFD558}"/>
              </a:ext>
            </a:extLst>
          </p:cNvPr>
          <p:cNvCxnSpPr/>
          <p:nvPr/>
        </p:nvCxnSpPr>
        <p:spPr>
          <a:xfrm>
            <a:off x="862825" y="5975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99E3620D-9630-1041-936C-E40E5E7A5D1D}"/>
              </a:ext>
            </a:extLst>
          </p:cNvPr>
          <p:cNvCxnSpPr/>
          <p:nvPr/>
        </p:nvCxnSpPr>
        <p:spPr>
          <a:xfrm>
            <a:off x="862825" y="58929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9E9F24B9-1273-A443-A17F-B9338DC646F2}"/>
              </a:ext>
            </a:extLst>
          </p:cNvPr>
          <p:cNvCxnSpPr/>
          <p:nvPr/>
        </p:nvCxnSpPr>
        <p:spPr>
          <a:xfrm>
            <a:off x="862825" y="57849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3843B3DC-0632-9449-AAA4-B1465CBD7D46}"/>
              </a:ext>
            </a:extLst>
          </p:cNvPr>
          <p:cNvCxnSpPr/>
          <p:nvPr/>
        </p:nvCxnSpPr>
        <p:spPr>
          <a:xfrm>
            <a:off x="862825" y="5670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F46BA8AC-9916-E049-9100-A577AADF68B7}"/>
              </a:ext>
            </a:extLst>
          </p:cNvPr>
          <p:cNvCxnSpPr/>
          <p:nvPr/>
        </p:nvCxnSpPr>
        <p:spPr>
          <a:xfrm>
            <a:off x="862825" y="55817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6674B658-CDB9-8C4E-8150-5DEB76744F9E}"/>
              </a:ext>
            </a:extLst>
          </p:cNvPr>
          <p:cNvCxnSpPr/>
          <p:nvPr/>
        </p:nvCxnSpPr>
        <p:spPr>
          <a:xfrm>
            <a:off x="856475" y="5505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752C59EB-CDBE-5441-B9A8-8714E3FA2B0E}"/>
              </a:ext>
            </a:extLst>
          </p:cNvPr>
          <p:cNvCxnSpPr/>
          <p:nvPr/>
        </p:nvCxnSpPr>
        <p:spPr>
          <a:xfrm>
            <a:off x="856475" y="5391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50DFFD00-F368-2F40-A21D-F5BBDA67D2E9}"/>
              </a:ext>
            </a:extLst>
          </p:cNvPr>
          <p:cNvCxnSpPr/>
          <p:nvPr/>
        </p:nvCxnSpPr>
        <p:spPr>
          <a:xfrm>
            <a:off x="862825" y="5251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EBE582F5-D1C5-0D4A-B4D2-2855666EFB6A}"/>
              </a:ext>
            </a:extLst>
          </p:cNvPr>
          <p:cNvCxnSpPr/>
          <p:nvPr/>
        </p:nvCxnSpPr>
        <p:spPr>
          <a:xfrm>
            <a:off x="862825" y="51563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4B90994C-A027-4B47-8515-21A7FBAD3671}"/>
              </a:ext>
            </a:extLst>
          </p:cNvPr>
          <p:cNvCxnSpPr/>
          <p:nvPr/>
        </p:nvCxnSpPr>
        <p:spPr>
          <a:xfrm>
            <a:off x="862825" y="4972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33EFA3A8-5D8E-D341-B81B-B1A1871EF822}"/>
              </a:ext>
            </a:extLst>
          </p:cNvPr>
          <p:cNvCxnSpPr/>
          <p:nvPr/>
        </p:nvCxnSpPr>
        <p:spPr>
          <a:xfrm>
            <a:off x="869175" y="49150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9C2F4053-E0A4-2844-96F2-BDB6C907E010}"/>
              </a:ext>
            </a:extLst>
          </p:cNvPr>
          <p:cNvCxnSpPr/>
          <p:nvPr/>
        </p:nvCxnSpPr>
        <p:spPr>
          <a:xfrm>
            <a:off x="862825" y="4705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AFEC2FB8-398E-074A-BC35-647636021374}"/>
              </a:ext>
            </a:extLst>
          </p:cNvPr>
          <p:cNvCxnSpPr/>
          <p:nvPr/>
        </p:nvCxnSpPr>
        <p:spPr>
          <a:xfrm>
            <a:off x="856475" y="4591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BF88F490-B3A7-CC4C-B434-2E29CE1FD058}"/>
              </a:ext>
            </a:extLst>
          </p:cNvPr>
          <p:cNvCxnSpPr/>
          <p:nvPr/>
        </p:nvCxnSpPr>
        <p:spPr>
          <a:xfrm>
            <a:off x="856475" y="44959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AA64DA3A-6711-CE43-8BE2-9D8F4CE6F467}"/>
              </a:ext>
            </a:extLst>
          </p:cNvPr>
          <p:cNvCxnSpPr/>
          <p:nvPr/>
        </p:nvCxnSpPr>
        <p:spPr>
          <a:xfrm>
            <a:off x="856475" y="4356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594CDCD1-F0E6-1740-B5E2-355214CE8354}"/>
              </a:ext>
            </a:extLst>
          </p:cNvPr>
          <p:cNvCxnSpPr/>
          <p:nvPr/>
        </p:nvCxnSpPr>
        <p:spPr>
          <a:xfrm>
            <a:off x="856475" y="4229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6ADC8683-A297-DB4A-8C4F-64DC03948F40}"/>
              </a:ext>
            </a:extLst>
          </p:cNvPr>
          <p:cNvCxnSpPr/>
          <p:nvPr/>
        </p:nvCxnSpPr>
        <p:spPr>
          <a:xfrm>
            <a:off x="862825" y="4102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FBC9ADD3-8E4D-1B44-A3FD-05B49EB243C2}"/>
              </a:ext>
            </a:extLst>
          </p:cNvPr>
          <p:cNvCxnSpPr/>
          <p:nvPr/>
        </p:nvCxnSpPr>
        <p:spPr>
          <a:xfrm>
            <a:off x="856475" y="40006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04C6CF5F-89C8-6747-A8B3-BB9226107D39}"/>
              </a:ext>
            </a:extLst>
          </p:cNvPr>
          <p:cNvCxnSpPr/>
          <p:nvPr/>
        </p:nvCxnSpPr>
        <p:spPr>
          <a:xfrm>
            <a:off x="856475" y="3854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F5ACAA6-35AD-B04B-8C5F-D021B93D692D}"/>
              </a:ext>
            </a:extLst>
          </p:cNvPr>
          <p:cNvCxnSpPr/>
          <p:nvPr/>
        </p:nvCxnSpPr>
        <p:spPr>
          <a:xfrm>
            <a:off x="862825" y="37339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F7514833-A186-9A46-BAA1-4F8341F201B0}"/>
              </a:ext>
            </a:extLst>
          </p:cNvPr>
          <p:cNvCxnSpPr/>
          <p:nvPr/>
        </p:nvCxnSpPr>
        <p:spPr>
          <a:xfrm>
            <a:off x="856475" y="3594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A07682E9-AC4B-3543-8001-AA9A85152260}"/>
              </a:ext>
            </a:extLst>
          </p:cNvPr>
          <p:cNvCxnSpPr/>
          <p:nvPr/>
        </p:nvCxnSpPr>
        <p:spPr>
          <a:xfrm>
            <a:off x="862825" y="3486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050FBDAD-DFDC-674A-B96D-B8125D652CA5}"/>
              </a:ext>
            </a:extLst>
          </p:cNvPr>
          <p:cNvCxnSpPr/>
          <p:nvPr/>
        </p:nvCxnSpPr>
        <p:spPr>
          <a:xfrm>
            <a:off x="856475" y="3384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201F1B9A-FBD8-DA4C-9BE1-D81CC9B94DD2}"/>
              </a:ext>
            </a:extLst>
          </p:cNvPr>
          <p:cNvCxnSpPr/>
          <p:nvPr/>
        </p:nvCxnSpPr>
        <p:spPr>
          <a:xfrm>
            <a:off x="862825" y="32767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F0225998-2F98-C44C-A93E-8D84B9F06162}"/>
              </a:ext>
            </a:extLst>
          </p:cNvPr>
          <p:cNvCxnSpPr/>
          <p:nvPr/>
        </p:nvCxnSpPr>
        <p:spPr>
          <a:xfrm>
            <a:off x="856475" y="31687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76F37A99-1BA1-D645-82C5-78D1FF716C07}"/>
              </a:ext>
            </a:extLst>
          </p:cNvPr>
          <p:cNvCxnSpPr/>
          <p:nvPr/>
        </p:nvCxnSpPr>
        <p:spPr>
          <a:xfrm>
            <a:off x="862825" y="3054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C5F7FC9B-5AC4-1946-B3D2-5CF970D15419}"/>
              </a:ext>
            </a:extLst>
          </p:cNvPr>
          <p:cNvCxnSpPr/>
          <p:nvPr/>
        </p:nvCxnSpPr>
        <p:spPr>
          <a:xfrm>
            <a:off x="869175" y="29465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ECB6D5A5-3945-CD40-BF28-8A0F965E07D8}"/>
              </a:ext>
            </a:extLst>
          </p:cNvPr>
          <p:cNvCxnSpPr/>
          <p:nvPr/>
        </p:nvCxnSpPr>
        <p:spPr>
          <a:xfrm>
            <a:off x="862825" y="2813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7CC418B1-83E5-D44D-A6A8-A48E9D76D23F}"/>
              </a:ext>
            </a:extLst>
          </p:cNvPr>
          <p:cNvCxnSpPr/>
          <p:nvPr/>
        </p:nvCxnSpPr>
        <p:spPr>
          <a:xfrm>
            <a:off x="862825" y="26798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2CCB9212-6A04-8F44-85F1-9B1B0E90733C}"/>
              </a:ext>
            </a:extLst>
          </p:cNvPr>
          <p:cNvCxnSpPr/>
          <p:nvPr/>
        </p:nvCxnSpPr>
        <p:spPr>
          <a:xfrm>
            <a:off x="856475" y="2546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A6158DA3-2740-5F40-BB3E-C7012F96273C}"/>
              </a:ext>
            </a:extLst>
          </p:cNvPr>
          <p:cNvCxnSpPr/>
          <p:nvPr/>
        </p:nvCxnSpPr>
        <p:spPr>
          <a:xfrm>
            <a:off x="856475" y="24385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F0BC07E6-1531-8544-B371-D9D39208DA64}"/>
              </a:ext>
            </a:extLst>
          </p:cNvPr>
          <p:cNvCxnSpPr/>
          <p:nvPr/>
        </p:nvCxnSpPr>
        <p:spPr>
          <a:xfrm>
            <a:off x="862825" y="2324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27D39117-D996-A046-96EF-9B4BBE29A9F5}"/>
              </a:ext>
            </a:extLst>
          </p:cNvPr>
          <p:cNvCxnSpPr/>
          <p:nvPr/>
        </p:nvCxnSpPr>
        <p:spPr>
          <a:xfrm>
            <a:off x="856475" y="2197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6DEEDE65-610E-CF4B-8B73-A7D512E54AFA}"/>
              </a:ext>
            </a:extLst>
          </p:cNvPr>
          <p:cNvCxnSpPr/>
          <p:nvPr/>
        </p:nvCxnSpPr>
        <p:spPr>
          <a:xfrm>
            <a:off x="862825" y="20702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91965147-F565-7047-AFA5-1466D80B2EB1}"/>
              </a:ext>
            </a:extLst>
          </p:cNvPr>
          <p:cNvCxnSpPr/>
          <p:nvPr/>
        </p:nvCxnSpPr>
        <p:spPr>
          <a:xfrm>
            <a:off x="862825" y="1962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462A694F-5104-6A41-BC4A-87AD1684D44C}"/>
              </a:ext>
            </a:extLst>
          </p:cNvPr>
          <p:cNvCxnSpPr/>
          <p:nvPr/>
        </p:nvCxnSpPr>
        <p:spPr>
          <a:xfrm>
            <a:off x="862825" y="18289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FF1247DD-D77E-B24D-8566-E68B2BBE2F0F}"/>
              </a:ext>
            </a:extLst>
          </p:cNvPr>
          <p:cNvCxnSpPr/>
          <p:nvPr/>
        </p:nvCxnSpPr>
        <p:spPr>
          <a:xfrm>
            <a:off x="862825" y="1695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D9D49A78-FDE5-FD45-9D12-C2584C8A7F6F}"/>
              </a:ext>
            </a:extLst>
          </p:cNvPr>
          <p:cNvCxnSpPr/>
          <p:nvPr/>
        </p:nvCxnSpPr>
        <p:spPr>
          <a:xfrm>
            <a:off x="862825" y="14860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0CEC6F4E-9E3D-8945-A66A-1B4436104BB0}"/>
              </a:ext>
            </a:extLst>
          </p:cNvPr>
          <p:cNvCxnSpPr/>
          <p:nvPr/>
        </p:nvCxnSpPr>
        <p:spPr>
          <a:xfrm>
            <a:off x="862825" y="13780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A629B9B0-2E8A-EA4C-AE74-8BCE24D615FB}"/>
              </a:ext>
            </a:extLst>
          </p:cNvPr>
          <p:cNvCxnSpPr/>
          <p:nvPr/>
        </p:nvCxnSpPr>
        <p:spPr>
          <a:xfrm>
            <a:off x="862825" y="1289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356030A7-CCD0-FA42-9F1D-BCB93C87723B}"/>
              </a:ext>
            </a:extLst>
          </p:cNvPr>
          <p:cNvCxnSpPr/>
          <p:nvPr/>
        </p:nvCxnSpPr>
        <p:spPr>
          <a:xfrm>
            <a:off x="862825" y="115582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CED65C07-A9A2-EC49-91FD-D69E97BFEF56}"/>
              </a:ext>
            </a:extLst>
          </p:cNvPr>
          <p:cNvCxnSpPr/>
          <p:nvPr/>
        </p:nvCxnSpPr>
        <p:spPr>
          <a:xfrm>
            <a:off x="862825" y="1047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8E521B5A-50FE-7B4D-BB3F-12FD5D40121A}"/>
              </a:ext>
            </a:extLst>
          </p:cNvPr>
          <p:cNvCxnSpPr/>
          <p:nvPr/>
        </p:nvCxnSpPr>
        <p:spPr>
          <a:xfrm>
            <a:off x="862825" y="946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00137F03-DE09-1448-A3C1-3F7ECDC0DAD7}"/>
              </a:ext>
            </a:extLst>
          </p:cNvPr>
          <p:cNvCxnSpPr/>
          <p:nvPr/>
        </p:nvCxnSpPr>
        <p:spPr>
          <a:xfrm>
            <a:off x="862825" y="844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C7813134-E77F-2B47-9C31-B5E9ABC2E540}"/>
              </a:ext>
            </a:extLst>
          </p:cNvPr>
          <p:cNvSpPr txBox="1"/>
          <p:nvPr/>
        </p:nvSpPr>
        <p:spPr>
          <a:xfrm flipH="1">
            <a:off x="853955" y="6230942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31C4B1D7-E5EB-0F43-A0B7-086F29BAF8A3}"/>
              </a:ext>
            </a:extLst>
          </p:cNvPr>
          <p:cNvSpPr txBox="1"/>
          <p:nvPr/>
        </p:nvSpPr>
        <p:spPr>
          <a:xfrm flipH="1">
            <a:off x="934560" y="623302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B13EFD4-2C0C-524B-890A-C87F737D9204}"/>
              </a:ext>
            </a:extLst>
          </p:cNvPr>
          <p:cNvSpPr txBox="1"/>
          <p:nvPr/>
        </p:nvSpPr>
        <p:spPr>
          <a:xfrm flipH="1">
            <a:off x="1025478" y="623024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72E73979-6C03-5742-B0E1-D416C6725291}"/>
              </a:ext>
            </a:extLst>
          </p:cNvPr>
          <p:cNvSpPr txBox="1"/>
          <p:nvPr/>
        </p:nvSpPr>
        <p:spPr>
          <a:xfrm flipH="1">
            <a:off x="1119684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7997BCFD-46E6-5849-B8A1-E7155EF856D4}"/>
              </a:ext>
            </a:extLst>
          </p:cNvPr>
          <p:cNvSpPr txBox="1"/>
          <p:nvPr/>
        </p:nvSpPr>
        <p:spPr>
          <a:xfrm flipH="1">
            <a:off x="1216871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EC927F8-ABCE-3B4D-BB3B-A625358CBF8D}"/>
              </a:ext>
            </a:extLst>
          </p:cNvPr>
          <p:cNvSpPr txBox="1"/>
          <p:nvPr/>
        </p:nvSpPr>
        <p:spPr>
          <a:xfrm flipH="1">
            <a:off x="1331109" y="623053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36292C0-3306-D54C-A459-97DC213321C2}"/>
              </a:ext>
            </a:extLst>
          </p:cNvPr>
          <p:cNvSpPr txBox="1"/>
          <p:nvPr/>
        </p:nvSpPr>
        <p:spPr>
          <a:xfrm flipH="1">
            <a:off x="1429113" y="623354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E3883CBA-B6D3-BB42-A825-9B63496171B4}"/>
              </a:ext>
            </a:extLst>
          </p:cNvPr>
          <p:cNvSpPr txBox="1"/>
          <p:nvPr/>
        </p:nvSpPr>
        <p:spPr>
          <a:xfrm flipH="1">
            <a:off x="1504964" y="623354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BB599BE7-DD8B-A74C-AFDB-B62F97D6DA69}"/>
              </a:ext>
            </a:extLst>
          </p:cNvPr>
          <p:cNvSpPr txBox="1"/>
          <p:nvPr/>
        </p:nvSpPr>
        <p:spPr>
          <a:xfrm flipH="1">
            <a:off x="1610858" y="622901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14A6C73E-CED2-8F42-B676-C1D5DEE694C3}"/>
              </a:ext>
            </a:extLst>
          </p:cNvPr>
          <p:cNvSpPr txBox="1"/>
          <p:nvPr/>
        </p:nvSpPr>
        <p:spPr>
          <a:xfrm flipH="1">
            <a:off x="1718889" y="62316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8CFF4A91-21CC-3D46-9B60-010C83BDC3E4}"/>
              </a:ext>
            </a:extLst>
          </p:cNvPr>
          <p:cNvSpPr txBox="1"/>
          <p:nvPr/>
        </p:nvSpPr>
        <p:spPr>
          <a:xfrm flipH="1">
            <a:off x="1846324" y="622855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29FF9180-B2C8-A942-B24C-D5282F1A99D1}"/>
              </a:ext>
            </a:extLst>
          </p:cNvPr>
          <p:cNvSpPr txBox="1"/>
          <p:nvPr/>
        </p:nvSpPr>
        <p:spPr>
          <a:xfrm flipH="1">
            <a:off x="1990567" y="623007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3BD9C546-89DB-8D40-8B25-F63553EFC4D9}"/>
              </a:ext>
            </a:extLst>
          </p:cNvPr>
          <p:cNvSpPr txBox="1"/>
          <p:nvPr/>
        </p:nvSpPr>
        <p:spPr>
          <a:xfrm flipH="1">
            <a:off x="2111851" y="628681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F48881CF-F4C0-3E4B-A5B3-08E0BA25807C}"/>
              </a:ext>
            </a:extLst>
          </p:cNvPr>
          <p:cNvSpPr txBox="1"/>
          <p:nvPr/>
        </p:nvSpPr>
        <p:spPr>
          <a:xfrm flipH="1">
            <a:off x="2252143" y="623596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B8450E3D-060A-F64D-9937-41BB72ABA6B0}"/>
              </a:ext>
            </a:extLst>
          </p:cNvPr>
          <p:cNvSpPr txBox="1"/>
          <p:nvPr/>
        </p:nvSpPr>
        <p:spPr>
          <a:xfrm flipH="1">
            <a:off x="2404478" y="629275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BCDED012-A5DC-D14B-8279-B73304184A3D}"/>
              </a:ext>
            </a:extLst>
          </p:cNvPr>
          <p:cNvSpPr txBox="1"/>
          <p:nvPr/>
        </p:nvSpPr>
        <p:spPr>
          <a:xfrm flipH="1">
            <a:off x="2507659" y="623443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2C016BB7-792C-C149-BC64-57BD7F150D74}"/>
              </a:ext>
            </a:extLst>
          </p:cNvPr>
          <p:cNvSpPr txBox="1"/>
          <p:nvPr/>
        </p:nvSpPr>
        <p:spPr>
          <a:xfrm flipH="1">
            <a:off x="2630601" y="629305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99E735F-BEDE-3842-88BB-DFD87CAE4E4B}"/>
              </a:ext>
            </a:extLst>
          </p:cNvPr>
          <p:cNvSpPr txBox="1"/>
          <p:nvPr/>
        </p:nvSpPr>
        <p:spPr>
          <a:xfrm flipH="1">
            <a:off x="2758120" y="623744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08465BFB-71E5-FC42-A547-3E58052043FD}"/>
              </a:ext>
            </a:extLst>
          </p:cNvPr>
          <p:cNvSpPr txBox="1"/>
          <p:nvPr/>
        </p:nvSpPr>
        <p:spPr>
          <a:xfrm flipH="1">
            <a:off x="2885412" y="62925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2E18E1AD-3DFD-C14C-9A5E-11BC1A9856CB}"/>
              </a:ext>
            </a:extLst>
          </p:cNvPr>
          <p:cNvSpPr txBox="1"/>
          <p:nvPr/>
        </p:nvSpPr>
        <p:spPr>
          <a:xfrm flipH="1">
            <a:off x="3014477" y="623702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EC37B9D4-7BB5-7E41-AF61-C2345E764E83}"/>
              </a:ext>
            </a:extLst>
          </p:cNvPr>
          <p:cNvSpPr txBox="1"/>
          <p:nvPr/>
        </p:nvSpPr>
        <p:spPr>
          <a:xfrm flipH="1">
            <a:off x="3134929" y="629106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21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D4B0509E-6331-6442-8939-80AA0FF52D88}"/>
              </a:ext>
            </a:extLst>
          </p:cNvPr>
          <p:cNvSpPr txBox="1"/>
          <p:nvPr/>
        </p:nvSpPr>
        <p:spPr>
          <a:xfrm flipH="1">
            <a:off x="3262879" y="62336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22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8D4F4C8B-1193-D942-9B11-263681152B49}"/>
              </a:ext>
            </a:extLst>
          </p:cNvPr>
          <p:cNvSpPr txBox="1"/>
          <p:nvPr/>
        </p:nvSpPr>
        <p:spPr>
          <a:xfrm flipH="1">
            <a:off x="3396015" y="629759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23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EDBE5B93-3898-284D-8931-2F45EEC83844}"/>
              </a:ext>
            </a:extLst>
          </p:cNvPr>
          <p:cNvSpPr txBox="1"/>
          <p:nvPr/>
        </p:nvSpPr>
        <p:spPr>
          <a:xfrm flipH="1">
            <a:off x="3510995" y="623738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24</a:t>
            </a: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C53BD017-58C2-6E44-B923-733C1D35B043}"/>
              </a:ext>
            </a:extLst>
          </p:cNvPr>
          <p:cNvSpPr txBox="1"/>
          <p:nvPr/>
        </p:nvSpPr>
        <p:spPr>
          <a:xfrm flipH="1">
            <a:off x="3626417" y="629707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25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F028D556-DD00-5B4A-96CB-C93C91CA7781}"/>
              </a:ext>
            </a:extLst>
          </p:cNvPr>
          <p:cNvSpPr txBox="1"/>
          <p:nvPr/>
        </p:nvSpPr>
        <p:spPr>
          <a:xfrm flipH="1">
            <a:off x="3722494" y="62359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26</a:t>
            </a: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69A177FF-D7F7-324C-B80B-659E3226E61E}"/>
              </a:ext>
            </a:extLst>
          </p:cNvPr>
          <p:cNvSpPr txBox="1"/>
          <p:nvPr/>
        </p:nvSpPr>
        <p:spPr>
          <a:xfrm flipH="1">
            <a:off x="3828525" y="62970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27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6E19F8B9-FB39-A04B-8D35-2179F3138A6C}"/>
              </a:ext>
            </a:extLst>
          </p:cNvPr>
          <p:cNvSpPr txBox="1"/>
          <p:nvPr/>
        </p:nvSpPr>
        <p:spPr>
          <a:xfrm flipH="1">
            <a:off x="3941766" y="623622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28</a:t>
            </a: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B6A87206-35E9-6443-B725-6170386154A1}"/>
              </a:ext>
            </a:extLst>
          </p:cNvPr>
          <p:cNvSpPr txBox="1"/>
          <p:nvPr/>
        </p:nvSpPr>
        <p:spPr>
          <a:xfrm flipH="1">
            <a:off x="4053928" y="630030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29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2A9CB4A8-C833-C649-8AE4-295CD3921520}"/>
              </a:ext>
            </a:extLst>
          </p:cNvPr>
          <p:cNvSpPr txBox="1"/>
          <p:nvPr/>
        </p:nvSpPr>
        <p:spPr>
          <a:xfrm flipH="1">
            <a:off x="4184931" y="624084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30</a:t>
            </a: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F3BE9980-A8C2-DB44-975E-E4D7F0F4800D}"/>
              </a:ext>
            </a:extLst>
          </p:cNvPr>
          <p:cNvSpPr txBox="1"/>
          <p:nvPr/>
        </p:nvSpPr>
        <p:spPr>
          <a:xfrm flipH="1">
            <a:off x="4311235" y="63042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31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2FDDBF9C-5939-3B4B-B9AB-85EBD586D2AC}"/>
              </a:ext>
            </a:extLst>
          </p:cNvPr>
          <p:cNvSpPr txBox="1"/>
          <p:nvPr/>
        </p:nvSpPr>
        <p:spPr>
          <a:xfrm flipH="1">
            <a:off x="4443835" y="624830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32</a:t>
            </a: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53ABE3D3-CC6A-8D40-B8D9-20AA71AFB6C0}"/>
              </a:ext>
            </a:extLst>
          </p:cNvPr>
          <p:cNvSpPr txBox="1"/>
          <p:nvPr/>
        </p:nvSpPr>
        <p:spPr>
          <a:xfrm flipH="1">
            <a:off x="4563856" y="63042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</a:t>
            </a: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4D19D116-7B0A-A048-BA01-E8FC3D9F5203}"/>
              </a:ext>
            </a:extLst>
          </p:cNvPr>
          <p:cNvSpPr txBox="1"/>
          <p:nvPr/>
        </p:nvSpPr>
        <p:spPr>
          <a:xfrm flipH="1">
            <a:off x="4681154" y="624534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34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E54900E5-5164-0541-AD53-77A53606D5D0}"/>
              </a:ext>
            </a:extLst>
          </p:cNvPr>
          <p:cNvSpPr txBox="1"/>
          <p:nvPr/>
        </p:nvSpPr>
        <p:spPr>
          <a:xfrm flipH="1">
            <a:off x="4800482" y="630392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35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D57C72B2-D0B6-1B43-A9C4-2320EE0222B3}"/>
              </a:ext>
            </a:extLst>
          </p:cNvPr>
          <p:cNvSpPr txBox="1"/>
          <p:nvPr/>
        </p:nvSpPr>
        <p:spPr>
          <a:xfrm flipH="1">
            <a:off x="4928509" y="624234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36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5D621E4-7065-6944-A579-C74DAA4280A4}"/>
              </a:ext>
            </a:extLst>
          </p:cNvPr>
          <p:cNvSpPr txBox="1"/>
          <p:nvPr/>
        </p:nvSpPr>
        <p:spPr>
          <a:xfrm flipH="1">
            <a:off x="5041964" y="630240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37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EC2C845-A1E8-C24D-8C94-425615F5D334}"/>
              </a:ext>
            </a:extLst>
          </p:cNvPr>
          <p:cNvSpPr txBox="1"/>
          <p:nvPr/>
        </p:nvSpPr>
        <p:spPr>
          <a:xfrm flipH="1">
            <a:off x="5161186" y="624266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38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006FF12B-A662-3A43-A3D1-A2D4E05221BD}"/>
              </a:ext>
            </a:extLst>
          </p:cNvPr>
          <p:cNvSpPr txBox="1"/>
          <p:nvPr/>
        </p:nvSpPr>
        <p:spPr>
          <a:xfrm flipH="1">
            <a:off x="5287942" y="62975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39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6B8F7104-FD77-7543-956B-FB2E176F674D}"/>
              </a:ext>
            </a:extLst>
          </p:cNvPr>
          <p:cNvSpPr txBox="1"/>
          <p:nvPr/>
        </p:nvSpPr>
        <p:spPr>
          <a:xfrm flipH="1">
            <a:off x="5456934" y="62464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40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BEB3850D-BBAF-2449-843A-8E57ABC30444}"/>
              </a:ext>
            </a:extLst>
          </p:cNvPr>
          <p:cNvSpPr txBox="1"/>
          <p:nvPr/>
        </p:nvSpPr>
        <p:spPr>
          <a:xfrm flipH="1">
            <a:off x="5618227" y="62965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41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C25F36D4-D0AF-7D47-8C34-7EA32051AC71}"/>
              </a:ext>
            </a:extLst>
          </p:cNvPr>
          <p:cNvSpPr txBox="1"/>
          <p:nvPr/>
        </p:nvSpPr>
        <p:spPr>
          <a:xfrm flipH="1">
            <a:off x="5722067" y="62464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42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93ABAC49-5768-C74C-AA2D-37BE688D69C8}"/>
              </a:ext>
            </a:extLst>
          </p:cNvPr>
          <p:cNvSpPr txBox="1"/>
          <p:nvPr/>
        </p:nvSpPr>
        <p:spPr>
          <a:xfrm flipH="1">
            <a:off x="5838216" y="629460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43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76CD7703-17CD-1E48-A162-10D81E2F06FB}"/>
              </a:ext>
            </a:extLst>
          </p:cNvPr>
          <p:cNvSpPr txBox="1"/>
          <p:nvPr/>
        </p:nvSpPr>
        <p:spPr>
          <a:xfrm flipH="1">
            <a:off x="5959495" y="624388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44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31B99FCB-CA69-684D-B888-E3BF62BE1548}"/>
              </a:ext>
            </a:extLst>
          </p:cNvPr>
          <p:cNvSpPr txBox="1"/>
          <p:nvPr/>
        </p:nvSpPr>
        <p:spPr>
          <a:xfrm flipH="1">
            <a:off x="6055767" y="629487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45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6205459C-F196-3042-8255-D395BA644A42}"/>
              </a:ext>
            </a:extLst>
          </p:cNvPr>
          <p:cNvSpPr txBox="1"/>
          <p:nvPr/>
        </p:nvSpPr>
        <p:spPr>
          <a:xfrm flipH="1">
            <a:off x="6167785" y="624266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46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D6C4F764-95F4-4542-8F10-9FC386A055B1}"/>
              </a:ext>
            </a:extLst>
          </p:cNvPr>
          <p:cNvSpPr txBox="1"/>
          <p:nvPr/>
        </p:nvSpPr>
        <p:spPr>
          <a:xfrm flipH="1">
            <a:off x="6262562" y="62972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47</a:t>
            </a:r>
          </a:p>
        </p:txBody>
      </p:sp>
    </p:spTree>
    <p:extLst>
      <p:ext uri="{BB962C8B-B14F-4D97-AF65-F5344CB8AC3E}">
        <p14:creationId xmlns:p14="http://schemas.microsoft.com/office/powerpoint/2010/main" val="4197421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02181"/>
              </p:ext>
            </p:extLst>
          </p:nvPr>
        </p:nvGraphicFramePr>
        <p:xfrm>
          <a:off x="6726586" y="712922"/>
          <a:ext cx="19558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NCTC8195_1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NCTC8225_1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A8DD594-7292-004B-B4D7-C96D4F7F1ED8}"/>
              </a:ext>
            </a:extLst>
          </p:cNvPr>
          <p:cNvSpPr txBox="1"/>
          <p:nvPr/>
        </p:nvSpPr>
        <p:spPr>
          <a:xfrm>
            <a:off x="118334" y="71292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M</a:t>
            </a:r>
            <a:endParaRPr kumimoji="1" lang="en-US" altLang="ja-JP" dirty="0">
              <a:latin typeface="Arial"/>
              <a:cs typeface="Arial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9E65ADA5-1D94-F54E-B416-71F6655B3A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31" t="25926" r="42245" b="2408"/>
          <a:stretch/>
        </p:blipFill>
        <p:spPr>
          <a:xfrm>
            <a:off x="833694" y="712922"/>
            <a:ext cx="5554558" cy="5526000"/>
          </a:xfrm>
          <a:prstGeom prst="rect">
            <a:avLst/>
          </a:prstGeom>
        </p:spPr>
      </p:pic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E7AB38E5-DE80-3343-AA21-CADBE4AE40B8}"/>
              </a:ext>
            </a:extLst>
          </p:cNvPr>
          <p:cNvCxnSpPr/>
          <p:nvPr/>
        </p:nvCxnSpPr>
        <p:spPr>
          <a:xfrm>
            <a:off x="824728" y="238599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D0A8BB9D-BA74-794B-A43A-E4288D6520B8}"/>
              </a:ext>
            </a:extLst>
          </p:cNvPr>
          <p:cNvCxnSpPr/>
          <p:nvPr/>
        </p:nvCxnSpPr>
        <p:spPr>
          <a:xfrm>
            <a:off x="824725" y="43117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1CF89E4-81B9-064C-B55A-69844108AD6B}"/>
              </a:ext>
            </a:extLst>
          </p:cNvPr>
          <p:cNvSpPr txBox="1"/>
          <p:nvPr/>
        </p:nvSpPr>
        <p:spPr>
          <a:xfrm flipH="1">
            <a:off x="1813157" y="624030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56B6C5-570D-2545-8BCC-4D8AAD380812}"/>
              </a:ext>
            </a:extLst>
          </p:cNvPr>
          <p:cNvSpPr txBox="1"/>
          <p:nvPr/>
        </p:nvSpPr>
        <p:spPr>
          <a:xfrm flipH="1">
            <a:off x="3707357" y="624030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39C1321-4227-194D-B69C-453783224D66}"/>
              </a:ext>
            </a:extLst>
          </p:cNvPr>
          <p:cNvSpPr txBox="1"/>
          <p:nvPr/>
        </p:nvSpPr>
        <p:spPr>
          <a:xfrm flipH="1">
            <a:off x="5546231" y="624030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115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A8DD594-7292-004B-B4D7-C96D4F7F1ED8}"/>
              </a:ext>
            </a:extLst>
          </p:cNvPr>
          <p:cNvSpPr txBox="1"/>
          <p:nvPr/>
        </p:nvSpPr>
        <p:spPr>
          <a:xfrm>
            <a:off x="118334" y="71292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N</a:t>
            </a:r>
            <a:endParaRPr kumimoji="1" lang="en-US" altLang="ja-JP" dirty="0">
              <a:latin typeface="Arial"/>
              <a:cs typeface="Arial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D6C6F89C-B9DB-1B47-AD8C-18C2B53D37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70" t="26049" r="48706" b="8787"/>
          <a:stretch/>
        </p:blipFill>
        <p:spPr>
          <a:xfrm>
            <a:off x="842226" y="712922"/>
            <a:ext cx="5511845" cy="5526000"/>
          </a:xfrm>
          <a:prstGeom prst="rect">
            <a:avLst/>
          </a:prstGeom>
        </p:spPr>
      </p:pic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4F73D631-D61E-4949-98D0-0B92DE157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586275"/>
              </p:ext>
            </p:extLst>
          </p:nvPr>
        </p:nvGraphicFramePr>
        <p:xfrm>
          <a:off x="6726585" y="712922"/>
          <a:ext cx="2097479" cy="2928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3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63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/>
                          <a:ea typeface="Arial" charset="0"/>
                          <a:cs typeface="Arial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AP1_4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AP53_1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ATCC19615_2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GURSA1_4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GUR_4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M3-b_6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7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MGAS315_1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MGAS8232_1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NCTC10879_3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NCTC12046_1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NCTC12696_2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NCTC8198_2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/>
                          <a:ea typeface="Arial" charset="0"/>
                          <a:cs typeface="Arial"/>
                        </a:rPr>
                        <a:t>13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SSI-1_6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14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STAB902_6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41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chemeClr val="dk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15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Streptococcus phage phi3396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C91814C-A8BB-1A40-953D-AB308F06A0DB}"/>
              </a:ext>
            </a:extLst>
          </p:cNvPr>
          <p:cNvSpPr txBox="1"/>
          <p:nvPr/>
        </p:nvSpPr>
        <p:spPr>
          <a:xfrm flipH="1">
            <a:off x="1037286" y="628186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85A93D4-2C70-E940-983B-DF27B3E8A67E}"/>
              </a:ext>
            </a:extLst>
          </p:cNvPr>
          <p:cNvSpPr txBox="1"/>
          <p:nvPr/>
        </p:nvSpPr>
        <p:spPr>
          <a:xfrm flipH="1">
            <a:off x="1407473" y="628186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6D9947-6E57-BA49-A10F-A79E560840F8}"/>
              </a:ext>
            </a:extLst>
          </p:cNvPr>
          <p:cNvSpPr txBox="1"/>
          <p:nvPr/>
        </p:nvSpPr>
        <p:spPr>
          <a:xfrm flipH="1">
            <a:off x="1694609" y="628186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AC9C2D2-5CB3-4748-A701-7781EE4185ED}"/>
              </a:ext>
            </a:extLst>
          </p:cNvPr>
          <p:cNvSpPr txBox="1"/>
          <p:nvPr/>
        </p:nvSpPr>
        <p:spPr>
          <a:xfrm flipH="1">
            <a:off x="2002746" y="627826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023E497-12AC-4448-959F-FDC43BE4F0A5}"/>
              </a:ext>
            </a:extLst>
          </p:cNvPr>
          <p:cNvSpPr txBox="1"/>
          <p:nvPr/>
        </p:nvSpPr>
        <p:spPr>
          <a:xfrm flipH="1">
            <a:off x="2326468" y="627826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5F4A3B6-B230-E347-825F-1430863A9766}"/>
              </a:ext>
            </a:extLst>
          </p:cNvPr>
          <p:cNvSpPr txBox="1"/>
          <p:nvPr/>
        </p:nvSpPr>
        <p:spPr>
          <a:xfrm flipH="1">
            <a:off x="2638042" y="627826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D5FBAAB-0C65-DA46-8D19-E0CA648372BE}"/>
              </a:ext>
            </a:extLst>
          </p:cNvPr>
          <p:cNvSpPr txBox="1"/>
          <p:nvPr/>
        </p:nvSpPr>
        <p:spPr>
          <a:xfrm flipH="1">
            <a:off x="2953584" y="627826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B0205B1-5C38-3642-869C-FDFE234D4686}"/>
              </a:ext>
            </a:extLst>
          </p:cNvPr>
          <p:cNvSpPr txBox="1"/>
          <p:nvPr/>
        </p:nvSpPr>
        <p:spPr>
          <a:xfrm flipH="1">
            <a:off x="3307885" y="627826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9317D8B-AAD0-8D40-B274-3C6240B390C5}"/>
              </a:ext>
            </a:extLst>
          </p:cNvPr>
          <p:cNvSpPr txBox="1"/>
          <p:nvPr/>
        </p:nvSpPr>
        <p:spPr>
          <a:xfrm flipH="1">
            <a:off x="3771884" y="62872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EFDA576-4197-1F40-9A0D-D84E15359143}"/>
              </a:ext>
            </a:extLst>
          </p:cNvPr>
          <p:cNvSpPr txBox="1"/>
          <p:nvPr/>
        </p:nvSpPr>
        <p:spPr>
          <a:xfrm flipH="1">
            <a:off x="4355040" y="628694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EFE2CB9-FDBC-B349-AFE4-F7135AEABF48}"/>
              </a:ext>
            </a:extLst>
          </p:cNvPr>
          <p:cNvSpPr txBox="1"/>
          <p:nvPr/>
        </p:nvSpPr>
        <p:spPr>
          <a:xfrm flipH="1">
            <a:off x="4914441" y="627898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2E48A64-557C-1743-B97A-105579EBB1AD}"/>
              </a:ext>
            </a:extLst>
          </p:cNvPr>
          <p:cNvSpPr txBox="1"/>
          <p:nvPr/>
        </p:nvSpPr>
        <p:spPr>
          <a:xfrm flipH="1">
            <a:off x="5309841" y="628186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404BE3A-EE5E-4640-AEBE-9BB2ABC38CAD}"/>
              </a:ext>
            </a:extLst>
          </p:cNvPr>
          <p:cNvSpPr txBox="1"/>
          <p:nvPr/>
        </p:nvSpPr>
        <p:spPr>
          <a:xfrm flipH="1">
            <a:off x="5639366" y="628186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BE16BB2-D68E-254B-92F6-ABF0288B0596}"/>
              </a:ext>
            </a:extLst>
          </p:cNvPr>
          <p:cNvSpPr txBox="1"/>
          <p:nvPr/>
        </p:nvSpPr>
        <p:spPr>
          <a:xfrm flipH="1">
            <a:off x="5912368" y="629151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801662C-2491-7341-96BA-A05E286A1D6A}"/>
              </a:ext>
            </a:extLst>
          </p:cNvPr>
          <p:cNvSpPr txBox="1"/>
          <p:nvPr/>
        </p:nvSpPr>
        <p:spPr>
          <a:xfrm flipH="1">
            <a:off x="6176937" y="627308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B092F881-77AC-4C4D-892F-9496817A26BF}"/>
              </a:ext>
            </a:extLst>
          </p:cNvPr>
          <p:cNvCxnSpPr/>
          <p:nvPr/>
        </p:nvCxnSpPr>
        <p:spPr>
          <a:xfrm>
            <a:off x="824725" y="5734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E207C1EC-0F18-6A40-9B4A-A27C045F8B89}"/>
              </a:ext>
            </a:extLst>
          </p:cNvPr>
          <p:cNvCxnSpPr/>
          <p:nvPr/>
        </p:nvCxnSpPr>
        <p:spPr>
          <a:xfrm>
            <a:off x="824725" y="5467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40C0C43F-A222-B644-A3C1-C67329DB3D62}"/>
              </a:ext>
            </a:extLst>
          </p:cNvPr>
          <p:cNvCxnSpPr/>
          <p:nvPr/>
        </p:nvCxnSpPr>
        <p:spPr>
          <a:xfrm>
            <a:off x="824725" y="5162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7560BB18-32A7-D840-ABCC-374883C746A0}"/>
              </a:ext>
            </a:extLst>
          </p:cNvPr>
          <p:cNvCxnSpPr/>
          <p:nvPr/>
        </p:nvCxnSpPr>
        <p:spPr>
          <a:xfrm>
            <a:off x="824725" y="4832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CF6BF8E3-0FD2-A646-8E8A-068BCF814725}"/>
              </a:ext>
            </a:extLst>
          </p:cNvPr>
          <p:cNvCxnSpPr/>
          <p:nvPr/>
        </p:nvCxnSpPr>
        <p:spPr>
          <a:xfrm>
            <a:off x="824725" y="45022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7CF60071-EBCA-AC43-849E-CB6BAD1EA03A}"/>
              </a:ext>
            </a:extLst>
          </p:cNvPr>
          <p:cNvCxnSpPr/>
          <p:nvPr/>
        </p:nvCxnSpPr>
        <p:spPr>
          <a:xfrm>
            <a:off x="824725" y="4210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2F7A5680-124B-034C-B321-0DF957D89636}"/>
              </a:ext>
            </a:extLst>
          </p:cNvPr>
          <p:cNvCxnSpPr/>
          <p:nvPr/>
        </p:nvCxnSpPr>
        <p:spPr>
          <a:xfrm>
            <a:off x="824725" y="3892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E7328A7-A2EE-4044-9F2D-BE6AC0B08820}"/>
              </a:ext>
            </a:extLst>
          </p:cNvPr>
          <p:cNvCxnSpPr/>
          <p:nvPr/>
        </p:nvCxnSpPr>
        <p:spPr>
          <a:xfrm>
            <a:off x="824725" y="3511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7D949BA3-C287-0840-9256-2F8127138400}"/>
              </a:ext>
            </a:extLst>
          </p:cNvPr>
          <p:cNvCxnSpPr/>
          <p:nvPr/>
        </p:nvCxnSpPr>
        <p:spPr>
          <a:xfrm>
            <a:off x="824725" y="29655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939BE598-FEAA-C141-972A-6642E84F4B29}"/>
              </a:ext>
            </a:extLst>
          </p:cNvPr>
          <p:cNvCxnSpPr/>
          <p:nvPr/>
        </p:nvCxnSpPr>
        <p:spPr>
          <a:xfrm>
            <a:off x="824725" y="23178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FAC61927-73B6-5941-93B3-F52B9940B66D}"/>
              </a:ext>
            </a:extLst>
          </p:cNvPr>
          <p:cNvCxnSpPr/>
          <p:nvPr/>
        </p:nvCxnSpPr>
        <p:spPr>
          <a:xfrm>
            <a:off x="812025" y="19241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E99544D1-DC9B-3646-A13E-FCE2358A9286}"/>
              </a:ext>
            </a:extLst>
          </p:cNvPr>
          <p:cNvCxnSpPr/>
          <p:nvPr/>
        </p:nvCxnSpPr>
        <p:spPr>
          <a:xfrm>
            <a:off x="824725" y="15304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FDC3650A-6647-5D41-AFB1-F7302BE60F13}"/>
              </a:ext>
            </a:extLst>
          </p:cNvPr>
          <p:cNvCxnSpPr/>
          <p:nvPr/>
        </p:nvCxnSpPr>
        <p:spPr>
          <a:xfrm>
            <a:off x="824725" y="12383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197B0384-5F21-2E4B-98C1-02E45970FF57}"/>
              </a:ext>
            </a:extLst>
          </p:cNvPr>
          <p:cNvCxnSpPr/>
          <p:nvPr/>
        </p:nvCxnSpPr>
        <p:spPr>
          <a:xfrm>
            <a:off x="812025" y="97167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6335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../../../../../Desktop/Fig_response.pdf">
            <a:extLst>
              <a:ext uri="{FF2B5EF4-FFF2-40B4-BE49-F238E27FC236}">
                <a16:creationId xmlns:a16="http://schemas.microsoft.com/office/drawing/2014/main" id="{C05D1CA3-7ACB-3F41-BC6A-13C317880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138" y="940378"/>
            <a:ext cx="2960610" cy="32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5D674FD-A51B-B241-8799-9E5104DA767F}"/>
              </a:ext>
            </a:extLst>
          </p:cNvPr>
          <p:cNvSpPr txBox="1"/>
          <p:nvPr/>
        </p:nvSpPr>
        <p:spPr>
          <a:xfrm>
            <a:off x="118334" y="17639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Supplementary </a:t>
            </a:r>
            <a:r>
              <a:rPr lang="en-US" altLang="ja-JP">
                <a:latin typeface="Arial"/>
                <a:cs typeface="Arial"/>
              </a:rPr>
              <a:t>Figure 2</a:t>
            </a:r>
            <a:endParaRPr kumimoji="1" lang="en-US" altLang="ja-JP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727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752436" y="6053345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752436" y="5310182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752436" y="4884945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752436" y="4447434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752436" y="3989808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766311" y="3589545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66311" y="3157745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66311" y="2776745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766311" y="2319545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766311" y="1875471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766311" y="1444097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766311" y="1049971"/>
            <a:ext cx="5386125" cy="0"/>
          </a:xfrm>
          <a:prstGeom prst="line">
            <a:avLst/>
          </a:prstGeom>
          <a:ln w="3175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198747" y="627543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92124" y="627469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82770" y="62745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86806" y="627522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72000" y="627557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285201"/>
              </p:ext>
            </p:extLst>
          </p:nvPr>
        </p:nvGraphicFramePr>
        <p:xfrm>
          <a:off x="6821360" y="749439"/>
          <a:ext cx="19558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GURSA1_6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GUR_6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NCTC8224_4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E4737B4-3D9A-7A48-A609-C75B277633FF}"/>
              </a:ext>
            </a:extLst>
          </p:cNvPr>
          <p:cNvSpPr txBox="1"/>
          <p:nvPr/>
        </p:nvSpPr>
        <p:spPr>
          <a:xfrm>
            <a:off x="143386" y="74943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B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0428B7FD-001F-3645-9779-A8B3A4A244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926" r="42245" b="2408"/>
          <a:stretch/>
        </p:blipFill>
        <p:spPr>
          <a:xfrm>
            <a:off x="779647" y="749439"/>
            <a:ext cx="5540279" cy="5526000"/>
          </a:xfrm>
          <a:prstGeom prst="rect">
            <a:avLst/>
          </a:prstGeom>
        </p:spPr>
      </p:pic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09BF38D-1564-5449-9D56-FCE69686E47D}"/>
              </a:ext>
            </a:extLst>
          </p:cNvPr>
          <p:cNvCxnSpPr/>
          <p:nvPr/>
        </p:nvCxnSpPr>
        <p:spPr>
          <a:xfrm>
            <a:off x="776291" y="52432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3148C9E6-D93E-2F44-9359-776741F445F8}"/>
              </a:ext>
            </a:extLst>
          </p:cNvPr>
          <p:cNvCxnSpPr/>
          <p:nvPr/>
        </p:nvCxnSpPr>
        <p:spPr>
          <a:xfrm>
            <a:off x="776291" y="41256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4BEF51F7-B951-4D45-B7B4-A764CCB9F270}"/>
              </a:ext>
            </a:extLst>
          </p:cNvPr>
          <p:cNvCxnSpPr/>
          <p:nvPr/>
        </p:nvCxnSpPr>
        <p:spPr>
          <a:xfrm>
            <a:off x="776291" y="2741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965C8B04-9E5E-8546-8E35-A367AAC85EE3}"/>
              </a:ext>
            </a:extLst>
          </p:cNvPr>
          <p:cNvCxnSpPr/>
          <p:nvPr/>
        </p:nvCxnSpPr>
        <p:spPr>
          <a:xfrm>
            <a:off x="776291" y="15856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428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表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47697"/>
              </p:ext>
            </p:extLst>
          </p:nvPr>
        </p:nvGraphicFramePr>
        <p:xfrm>
          <a:off x="6826794" y="712922"/>
          <a:ext cx="19558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HarveyGAS_4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M28PF1_4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MEW123_2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MGAS10270_4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MGAS15252_1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MGAS6180_3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NCTC10880_2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NCTC8322_4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STAB09014_3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STAB10015_4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8" name="テキスト ボックス 47"/>
          <p:cNvSpPr txBox="1"/>
          <p:nvPr/>
        </p:nvSpPr>
        <p:spPr>
          <a:xfrm>
            <a:off x="1175376" y="625147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39546" y="623776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865349" y="623877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461053" y="623877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337999" y="623421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200019" y="623877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009717" y="625147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609732" y="624821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964003" y="624595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86648" y="624595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F93DC67-5A7D-A045-AE98-F2CFC5AD4DF0}"/>
              </a:ext>
            </a:extLst>
          </p:cNvPr>
          <p:cNvSpPr txBox="1"/>
          <p:nvPr/>
        </p:nvSpPr>
        <p:spPr>
          <a:xfrm>
            <a:off x="118334" y="71292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C</a:t>
            </a:r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0B03491D-C9C9-5B48-8B65-BDDE8A3845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31" t="25926" r="42362" b="2592"/>
          <a:stretch/>
        </p:blipFill>
        <p:spPr>
          <a:xfrm>
            <a:off x="768976" y="712922"/>
            <a:ext cx="5554632" cy="5526000"/>
          </a:xfrm>
          <a:prstGeom prst="rect">
            <a:avLst/>
          </a:prstGeom>
        </p:spPr>
      </p:pic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E75476BC-7994-774D-9BB2-CB5E1435246F}"/>
              </a:ext>
            </a:extLst>
          </p:cNvPr>
          <p:cNvCxnSpPr/>
          <p:nvPr/>
        </p:nvCxnSpPr>
        <p:spPr>
          <a:xfrm>
            <a:off x="776291" y="53067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672E1990-E018-624E-B27E-A43B7FC46FE1}"/>
              </a:ext>
            </a:extLst>
          </p:cNvPr>
          <p:cNvCxnSpPr/>
          <p:nvPr/>
        </p:nvCxnSpPr>
        <p:spPr>
          <a:xfrm>
            <a:off x="776291" y="5154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E6E639E0-0E20-3945-83F9-D8BE5DE847C1}"/>
              </a:ext>
            </a:extLst>
          </p:cNvPr>
          <p:cNvCxnSpPr/>
          <p:nvPr/>
        </p:nvCxnSpPr>
        <p:spPr>
          <a:xfrm>
            <a:off x="788991" y="48749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1838C8C7-DF38-5E45-8E77-CF6478657067}"/>
              </a:ext>
            </a:extLst>
          </p:cNvPr>
          <p:cNvCxnSpPr/>
          <p:nvPr/>
        </p:nvCxnSpPr>
        <p:spPr>
          <a:xfrm>
            <a:off x="788991" y="39351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03EF54AC-E0F8-9F4C-9147-CC62F736529C}"/>
              </a:ext>
            </a:extLst>
          </p:cNvPr>
          <p:cNvCxnSpPr/>
          <p:nvPr/>
        </p:nvCxnSpPr>
        <p:spPr>
          <a:xfrm>
            <a:off x="788991" y="31604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B47543F3-3EF6-6D4A-BC7C-8D840EAA6DD6}"/>
              </a:ext>
            </a:extLst>
          </p:cNvPr>
          <p:cNvCxnSpPr/>
          <p:nvPr/>
        </p:nvCxnSpPr>
        <p:spPr>
          <a:xfrm>
            <a:off x="801691" y="22968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0A63E2D9-EE9A-4643-B64E-91C6E5F8B0E9}"/>
              </a:ext>
            </a:extLst>
          </p:cNvPr>
          <p:cNvCxnSpPr/>
          <p:nvPr/>
        </p:nvCxnSpPr>
        <p:spPr>
          <a:xfrm>
            <a:off x="788991" y="15475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EDD95CE5-04C0-1747-A0A5-1C99B2920DBB}"/>
              </a:ext>
            </a:extLst>
          </p:cNvPr>
          <p:cNvCxnSpPr/>
          <p:nvPr/>
        </p:nvCxnSpPr>
        <p:spPr>
          <a:xfrm>
            <a:off x="788991" y="10014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F50B7F77-3721-1F4C-AAE5-0C7EE89212C4}"/>
              </a:ext>
            </a:extLst>
          </p:cNvPr>
          <p:cNvCxnSpPr/>
          <p:nvPr/>
        </p:nvCxnSpPr>
        <p:spPr>
          <a:xfrm>
            <a:off x="788991" y="8617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52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417411"/>
              </p:ext>
            </p:extLst>
          </p:nvPr>
        </p:nvGraphicFramePr>
        <p:xfrm>
          <a:off x="6814267" y="712922"/>
          <a:ext cx="1955800" cy="603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AP53_5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ATCC19615_4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M1_SF370_4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M28PF1_3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MGAS10394_8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MGAS10750_4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MGAS1882_2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Manfredo_5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71854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NCTC10877_2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43400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11471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81982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006508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51606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NCTC12062_3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69966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693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NCTC12069_3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49227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NCTC12696_4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054627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NCTC12840_4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64608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NCTC13737_2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55249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NCTC13738_4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88666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NCTC13742_4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91463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NCTC5163_5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2344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NCTC5164_5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94182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NCTC8224_5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7381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NCTC8225_5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8165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34092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NCTC8304_3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63054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NCTC8314_4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75949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NCTC8324_5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2196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NCTC8326_4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75803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NCTC8328_4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07180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NCTC8332_5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271583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NGAS638_3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09739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NGAS979_2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29062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NS53_1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75302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STAB09014_2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46268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STAB10015_3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60435"/>
                  </a:ext>
                </a:extLst>
              </a:tr>
            </a:tbl>
          </a:graphicData>
        </a:graphic>
      </p:graphicFrame>
      <p:sp>
        <p:nvSpPr>
          <p:cNvPr id="36" name="テキスト ボックス 35"/>
          <p:cNvSpPr txBox="1"/>
          <p:nvPr/>
        </p:nvSpPr>
        <p:spPr>
          <a:xfrm flipH="1">
            <a:off x="842773" y="6215529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 flipH="1">
            <a:off x="927244" y="621742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 flipH="1">
            <a:off x="1032141" y="621464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 flipH="1">
            <a:off x="1134696" y="621497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 flipH="1">
            <a:off x="1241674" y="621497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 flipH="1">
            <a:off x="1398354" y="621584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 flipH="1">
            <a:off x="1523754" y="6214327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 flipH="1">
            <a:off x="1638580" y="621432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 flipH="1">
            <a:off x="1808852" y="6214328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EBFF24B-BABF-7645-9E06-37A517724110}"/>
              </a:ext>
            </a:extLst>
          </p:cNvPr>
          <p:cNvSpPr txBox="1"/>
          <p:nvPr/>
        </p:nvSpPr>
        <p:spPr>
          <a:xfrm>
            <a:off x="118334" y="71292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D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E1BABFAB-AD29-A742-8CF5-3684579A43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7" t="25926" r="42361" b="2222"/>
          <a:stretch/>
        </p:blipFill>
        <p:spPr>
          <a:xfrm>
            <a:off x="839069" y="712922"/>
            <a:ext cx="5511758" cy="552600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A2A453F-E380-914D-B3EF-B2F6AD0FB333}"/>
              </a:ext>
            </a:extLst>
          </p:cNvPr>
          <p:cNvSpPr txBox="1"/>
          <p:nvPr/>
        </p:nvSpPr>
        <p:spPr>
          <a:xfrm flipH="1">
            <a:off x="2003487" y="621672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E9F850-AF12-8349-943A-4AEC5C4CCFC9}"/>
              </a:ext>
            </a:extLst>
          </p:cNvPr>
          <p:cNvSpPr txBox="1"/>
          <p:nvPr/>
        </p:nvSpPr>
        <p:spPr>
          <a:xfrm flipH="1">
            <a:off x="2177876" y="621367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A842418-4CF8-5742-8C65-6BFC96EF81F7}"/>
              </a:ext>
            </a:extLst>
          </p:cNvPr>
          <p:cNvSpPr txBox="1"/>
          <p:nvPr/>
        </p:nvSpPr>
        <p:spPr>
          <a:xfrm flipH="1">
            <a:off x="2359450" y="621519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F3C4E3F-77A8-2B4B-A5CD-805D3E607997}"/>
              </a:ext>
            </a:extLst>
          </p:cNvPr>
          <p:cNvSpPr txBox="1"/>
          <p:nvPr/>
        </p:nvSpPr>
        <p:spPr>
          <a:xfrm flipH="1">
            <a:off x="2524695" y="621759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28F4A47-D07F-D343-8F61-542A933633C8}"/>
              </a:ext>
            </a:extLst>
          </p:cNvPr>
          <p:cNvSpPr txBox="1"/>
          <p:nvPr/>
        </p:nvSpPr>
        <p:spPr>
          <a:xfrm flipH="1">
            <a:off x="2689937" y="62199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1174339-D9CE-7D40-A8CB-A4E5C083CDC2}"/>
              </a:ext>
            </a:extLst>
          </p:cNvPr>
          <p:cNvSpPr txBox="1"/>
          <p:nvPr/>
        </p:nvSpPr>
        <p:spPr>
          <a:xfrm flipH="1">
            <a:off x="2861503" y="622151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AE0F7CE-8DC2-2242-9C3B-0A8270A79B6B}"/>
              </a:ext>
            </a:extLst>
          </p:cNvPr>
          <p:cNvSpPr txBox="1"/>
          <p:nvPr/>
        </p:nvSpPr>
        <p:spPr>
          <a:xfrm flipH="1">
            <a:off x="3037630" y="621846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FE96BD1A-C22A-DB40-A4B7-3327BE026C9E}"/>
              </a:ext>
            </a:extLst>
          </p:cNvPr>
          <p:cNvSpPr txBox="1"/>
          <p:nvPr/>
        </p:nvSpPr>
        <p:spPr>
          <a:xfrm flipH="1">
            <a:off x="3202875" y="62199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B7897C9-D1E9-794F-B36C-F8EFF5843A19}"/>
              </a:ext>
            </a:extLst>
          </p:cNvPr>
          <p:cNvSpPr txBox="1"/>
          <p:nvPr/>
        </p:nvSpPr>
        <p:spPr>
          <a:xfrm flipH="1">
            <a:off x="3355278" y="621694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CE5FF07-366F-2F4F-B52E-38A8B3FBF51F}"/>
              </a:ext>
            </a:extLst>
          </p:cNvPr>
          <p:cNvSpPr txBox="1"/>
          <p:nvPr/>
        </p:nvSpPr>
        <p:spPr>
          <a:xfrm flipH="1">
            <a:off x="3507675" y="621933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6A00C29-36FB-CB44-BCF9-0EDF64EE6350}"/>
              </a:ext>
            </a:extLst>
          </p:cNvPr>
          <p:cNvSpPr txBox="1"/>
          <p:nvPr/>
        </p:nvSpPr>
        <p:spPr>
          <a:xfrm flipH="1">
            <a:off x="3667476" y="622086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BC1E8D7-A763-0142-BAED-339019CFF25C}"/>
              </a:ext>
            </a:extLst>
          </p:cNvPr>
          <p:cNvSpPr txBox="1"/>
          <p:nvPr/>
        </p:nvSpPr>
        <p:spPr>
          <a:xfrm flipH="1">
            <a:off x="3848181" y="621781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21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544E603-DF44-2345-B4D7-D9D71753BC08}"/>
              </a:ext>
            </a:extLst>
          </p:cNvPr>
          <p:cNvSpPr txBox="1"/>
          <p:nvPr/>
        </p:nvSpPr>
        <p:spPr>
          <a:xfrm flipH="1">
            <a:off x="3999709" y="621933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22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F66BC6A-347C-8040-92E8-FEC925EFCFBB}"/>
              </a:ext>
            </a:extLst>
          </p:cNvPr>
          <p:cNvSpPr txBox="1"/>
          <p:nvPr/>
        </p:nvSpPr>
        <p:spPr>
          <a:xfrm flipH="1">
            <a:off x="4161253" y="621628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23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55AEEC8-5F2F-4443-A1CF-B9F07ABD3E52}"/>
              </a:ext>
            </a:extLst>
          </p:cNvPr>
          <p:cNvSpPr txBox="1"/>
          <p:nvPr/>
        </p:nvSpPr>
        <p:spPr>
          <a:xfrm flipH="1">
            <a:off x="4313655" y="621868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24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B68A3AD-ECA9-A54C-A7BB-F45438920F83}"/>
              </a:ext>
            </a:extLst>
          </p:cNvPr>
          <p:cNvSpPr txBox="1"/>
          <p:nvPr/>
        </p:nvSpPr>
        <p:spPr>
          <a:xfrm flipH="1">
            <a:off x="4473238" y="622020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25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476FEE6-6DAD-E240-92ED-93A097DA99C9}"/>
              </a:ext>
            </a:extLst>
          </p:cNvPr>
          <p:cNvSpPr txBox="1"/>
          <p:nvPr/>
        </p:nvSpPr>
        <p:spPr>
          <a:xfrm flipH="1">
            <a:off x="4616494" y="621715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26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910AAB0-880D-4C45-94E7-F66E723A88AD}"/>
              </a:ext>
            </a:extLst>
          </p:cNvPr>
          <p:cNvSpPr txBox="1"/>
          <p:nvPr/>
        </p:nvSpPr>
        <p:spPr>
          <a:xfrm flipH="1">
            <a:off x="4767152" y="62132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27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C702793-BC23-0A4E-A889-5DDFB295BCA6}"/>
              </a:ext>
            </a:extLst>
          </p:cNvPr>
          <p:cNvSpPr txBox="1"/>
          <p:nvPr/>
        </p:nvSpPr>
        <p:spPr>
          <a:xfrm flipH="1">
            <a:off x="4946984" y="621019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28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7ECD057-2C5B-134F-BED0-BB466B1AF555}"/>
              </a:ext>
            </a:extLst>
          </p:cNvPr>
          <p:cNvSpPr txBox="1"/>
          <p:nvPr/>
        </p:nvSpPr>
        <p:spPr>
          <a:xfrm flipH="1">
            <a:off x="5103956" y="620714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29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5A048D99-F0CD-A645-AB7E-51E6120044BE}"/>
              </a:ext>
            </a:extLst>
          </p:cNvPr>
          <p:cNvSpPr txBox="1"/>
          <p:nvPr/>
        </p:nvSpPr>
        <p:spPr>
          <a:xfrm flipH="1">
            <a:off x="5265500" y="620866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30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E6074B5-45D6-3841-8F6B-A5AF7691588F}"/>
              </a:ext>
            </a:extLst>
          </p:cNvPr>
          <p:cNvSpPr txBox="1"/>
          <p:nvPr/>
        </p:nvSpPr>
        <p:spPr>
          <a:xfrm flipH="1">
            <a:off x="5403313" y="620562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31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A32A5C1-7557-AC4F-8F3D-D66E83116005}"/>
              </a:ext>
            </a:extLst>
          </p:cNvPr>
          <p:cNvSpPr txBox="1"/>
          <p:nvPr/>
        </p:nvSpPr>
        <p:spPr>
          <a:xfrm flipH="1">
            <a:off x="5561156" y="620714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32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F8F7FA0-3F2B-2C4A-9584-7289226C61C4}"/>
              </a:ext>
            </a:extLst>
          </p:cNvPr>
          <p:cNvSpPr txBox="1"/>
          <p:nvPr/>
        </p:nvSpPr>
        <p:spPr>
          <a:xfrm flipH="1">
            <a:off x="5704412" y="620409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A1D4A6F-FD59-0D45-80DF-A9B134D43BF9}"/>
              </a:ext>
            </a:extLst>
          </p:cNvPr>
          <p:cNvSpPr txBox="1"/>
          <p:nvPr/>
        </p:nvSpPr>
        <p:spPr>
          <a:xfrm flipH="1">
            <a:off x="5797376" y="62879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34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E678BF7-CCDA-E047-95C3-E928E197A291}"/>
              </a:ext>
            </a:extLst>
          </p:cNvPr>
          <p:cNvSpPr txBox="1"/>
          <p:nvPr/>
        </p:nvSpPr>
        <p:spPr>
          <a:xfrm flipH="1">
            <a:off x="5884026" y="620801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35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46E1D80-A8E7-9044-A36B-F2C013C958DD}"/>
              </a:ext>
            </a:extLst>
          </p:cNvPr>
          <p:cNvSpPr txBox="1"/>
          <p:nvPr/>
        </p:nvSpPr>
        <p:spPr>
          <a:xfrm flipH="1">
            <a:off x="6052755" y="621041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36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44522CC-DFB2-F34A-A910-BB32D23D8AE8}"/>
              </a:ext>
            </a:extLst>
          </p:cNvPr>
          <p:cNvSpPr txBox="1"/>
          <p:nvPr/>
        </p:nvSpPr>
        <p:spPr>
          <a:xfrm flipH="1">
            <a:off x="6156822" y="628334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37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004409B-99B0-E94F-81FF-06CA43E95BC7}"/>
              </a:ext>
            </a:extLst>
          </p:cNvPr>
          <p:cNvSpPr txBox="1"/>
          <p:nvPr/>
        </p:nvSpPr>
        <p:spPr>
          <a:xfrm flipH="1">
            <a:off x="6242384" y="621432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38</a:t>
            </a: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62307767-7AFA-6742-B591-C1479F6E003D}"/>
              </a:ext>
            </a:extLst>
          </p:cNvPr>
          <p:cNvCxnSpPr/>
          <p:nvPr/>
        </p:nvCxnSpPr>
        <p:spPr>
          <a:xfrm>
            <a:off x="811293" y="610161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A1699E5E-4F19-1A4F-8D64-E3F98C6C7F78}"/>
              </a:ext>
            </a:extLst>
          </p:cNvPr>
          <p:cNvCxnSpPr/>
          <p:nvPr/>
        </p:nvCxnSpPr>
        <p:spPr>
          <a:xfrm>
            <a:off x="837314" y="601612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279B9145-FB50-5F42-88D7-4BE281D3ACE8}"/>
              </a:ext>
            </a:extLst>
          </p:cNvPr>
          <p:cNvCxnSpPr/>
          <p:nvPr/>
        </p:nvCxnSpPr>
        <p:spPr>
          <a:xfrm>
            <a:off x="822447" y="59046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A1246426-4866-7A45-B208-D5E762BC74CF}"/>
              </a:ext>
            </a:extLst>
          </p:cNvPr>
          <p:cNvCxnSpPr/>
          <p:nvPr/>
        </p:nvCxnSpPr>
        <p:spPr>
          <a:xfrm>
            <a:off x="833601" y="581168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67C38F2F-5495-F54B-94B5-C2FF603C2976}"/>
              </a:ext>
            </a:extLst>
          </p:cNvPr>
          <p:cNvCxnSpPr/>
          <p:nvPr/>
        </p:nvCxnSpPr>
        <p:spPr>
          <a:xfrm>
            <a:off x="837321" y="567415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4CDD0C6C-311B-D341-BFB0-75F61A0B6EA1}"/>
              </a:ext>
            </a:extLst>
          </p:cNvPr>
          <p:cNvCxnSpPr/>
          <p:nvPr/>
        </p:nvCxnSpPr>
        <p:spPr>
          <a:xfrm>
            <a:off x="826173" y="5521752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2A02D1E4-3C48-AF4B-BE55-43687D8F719B}"/>
              </a:ext>
            </a:extLst>
          </p:cNvPr>
          <p:cNvCxnSpPr/>
          <p:nvPr/>
        </p:nvCxnSpPr>
        <p:spPr>
          <a:xfrm>
            <a:off x="829893" y="54362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0ACA756D-CEAF-234A-82C0-FEA0A1B1220E}"/>
              </a:ext>
            </a:extLst>
          </p:cNvPr>
          <p:cNvCxnSpPr/>
          <p:nvPr/>
        </p:nvCxnSpPr>
        <p:spPr>
          <a:xfrm>
            <a:off x="848481" y="527642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A6DC8C68-FB82-1748-A070-52C499300F55}"/>
              </a:ext>
            </a:extLst>
          </p:cNvPr>
          <p:cNvCxnSpPr/>
          <p:nvPr/>
        </p:nvCxnSpPr>
        <p:spPr>
          <a:xfrm>
            <a:off x="844767" y="510172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16D5797E-8278-4044-9632-F429FC588585}"/>
              </a:ext>
            </a:extLst>
          </p:cNvPr>
          <p:cNvCxnSpPr/>
          <p:nvPr/>
        </p:nvCxnSpPr>
        <p:spPr>
          <a:xfrm>
            <a:off x="841053" y="491959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8F5F0909-8B24-774E-8CAA-E61A93372E77}"/>
              </a:ext>
            </a:extLst>
          </p:cNvPr>
          <p:cNvCxnSpPr/>
          <p:nvPr/>
        </p:nvCxnSpPr>
        <p:spPr>
          <a:xfrm>
            <a:off x="829905" y="473745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7B8C7D36-51BF-2642-B307-C401FBB352FB}"/>
              </a:ext>
            </a:extLst>
          </p:cNvPr>
          <p:cNvCxnSpPr/>
          <p:nvPr/>
        </p:nvCxnSpPr>
        <p:spPr>
          <a:xfrm>
            <a:off x="833625" y="454789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F5ED40F0-E492-BE46-A4EE-0D5B5A22FC71}"/>
              </a:ext>
            </a:extLst>
          </p:cNvPr>
          <p:cNvCxnSpPr/>
          <p:nvPr/>
        </p:nvCxnSpPr>
        <p:spPr>
          <a:xfrm>
            <a:off x="837345" y="441036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55B4D815-27C5-D145-8895-42F9AD3F1278}"/>
              </a:ext>
            </a:extLst>
          </p:cNvPr>
          <p:cNvCxnSpPr/>
          <p:nvPr/>
        </p:nvCxnSpPr>
        <p:spPr>
          <a:xfrm>
            <a:off x="833631" y="422822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A34B8CCA-BFF8-9F43-8245-A338676A6862}"/>
              </a:ext>
            </a:extLst>
          </p:cNvPr>
          <p:cNvCxnSpPr/>
          <p:nvPr/>
        </p:nvCxnSpPr>
        <p:spPr>
          <a:xfrm>
            <a:off x="844785" y="406839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D99120BE-A216-4042-8678-B7E1B09828F8}"/>
              </a:ext>
            </a:extLst>
          </p:cNvPr>
          <p:cNvCxnSpPr/>
          <p:nvPr/>
        </p:nvCxnSpPr>
        <p:spPr>
          <a:xfrm>
            <a:off x="848505" y="38862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EB689223-4E54-5843-B1DE-FA57D5694331}"/>
              </a:ext>
            </a:extLst>
          </p:cNvPr>
          <p:cNvCxnSpPr/>
          <p:nvPr/>
        </p:nvCxnSpPr>
        <p:spPr>
          <a:xfrm>
            <a:off x="837357" y="371899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78CA974A-AC02-0946-8A71-0A63BDB00261}"/>
              </a:ext>
            </a:extLst>
          </p:cNvPr>
          <p:cNvCxnSpPr/>
          <p:nvPr/>
        </p:nvCxnSpPr>
        <p:spPr>
          <a:xfrm>
            <a:off x="841077" y="357402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6304BDC4-4A76-4948-B437-F1E20432A194}"/>
              </a:ext>
            </a:extLst>
          </p:cNvPr>
          <p:cNvCxnSpPr/>
          <p:nvPr/>
        </p:nvCxnSpPr>
        <p:spPr>
          <a:xfrm>
            <a:off x="829929" y="342163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C2375FCD-FF4F-FB45-925A-B07BB6B98B79}"/>
              </a:ext>
            </a:extLst>
          </p:cNvPr>
          <p:cNvCxnSpPr/>
          <p:nvPr/>
        </p:nvCxnSpPr>
        <p:spPr>
          <a:xfrm>
            <a:off x="848517" y="324693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3BCC1684-D053-FF4D-88BF-C143233B3C94}"/>
              </a:ext>
            </a:extLst>
          </p:cNvPr>
          <p:cNvCxnSpPr/>
          <p:nvPr/>
        </p:nvCxnSpPr>
        <p:spPr>
          <a:xfrm>
            <a:off x="837369" y="309453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05629D8E-45CE-E34F-8499-CE4F2898EF5C}"/>
              </a:ext>
            </a:extLst>
          </p:cNvPr>
          <p:cNvCxnSpPr/>
          <p:nvPr/>
        </p:nvCxnSpPr>
        <p:spPr>
          <a:xfrm>
            <a:off x="826221" y="290496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115E027A-60C8-4542-BE1C-A7967E04E4B6}"/>
              </a:ext>
            </a:extLst>
          </p:cNvPr>
          <p:cNvCxnSpPr/>
          <p:nvPr/>
        </p:nvCxnSpPr>
        <p:spPr>
          <a:xfrm>
            <a:off x="837375" y="277487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EFB0B43D-FF10-F54A-8A7D-A7C34A92E6B0}"/>
              </a:ext>
            </a:extLst>
          </p:cNvPr>
          <p:cNvCxnSpPr/>
          <p:nvPr/>
        </p:nvCxnSpPr>
        <p:spPr>
          <a:xfrm>
            <a:off x="841095" y="2622472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A20E6FD7-41F1-1242-8198-93EE53F1FEEC}"/>
              </a:ext>
            </a:extLst>
          </p:cNvPr>
          <p:cNvCxnSpPr/>
          <p:nvPr/>
        </p:nvCxnSpPr>
        <p:spPr>
          <a:xfrm>
            <a:off x="837381" y="247007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06941C98-29F1-6540-8550-83A5427A3576}"/>
              </a:ext>
            </a:extLst>
          </p:cNvPr>
          <p:cNvCxnSpPr/>
          <p:nvPr/>
        </p:nvCxnSpPr>
        <p:spPr>
          <a:xfrm>
            <a:off x="841101" y="233254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9BBBFF08-9654-5542-9CCA-62C3CE8F5517}"/>
              </a:ext>
            </a:extLst>
          </p:cNvPr>
          <p:cNvCxnSpPr/>
          <p:nvPr/>
        </p:nvCxnSpPr>
        <p:spPr>
          <a:xfrm>
            <a:off x="829953" y="214297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E51BDCBE-9B4A-734F-9A72-A3DD95CAA0A2}"/>
              </a:ext>
            </a:extLst>
          </p:cNvPr>
          <p:cNvCxnSpPr/>
          <p:nvPr/>
        </p:nvCxnSpPr>
        <p:spPr>
          <a:xfrm>
            <a:off x="841107" y="197570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36EC272D-7ED5-CA4F-A156-CAEEF830CDAA}"/>
              </a:ext>
            </a:extLst>
          </p:cNvPr>
          <p:cNvCxnSpPr/>
          <p:nvPr/>
        </p:nvCxnSpPr>
        <p:spPr>
          <a:xfrm>
            <a:off x="829959" y="183074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7B3F9771-3E8D-CB42-9E1E-C5B31ECA1B74}"/>
              </a:ext>
            </a:extLst>
          </p:cNvPr>
          <p:cNvCxnSpPr/>
          <p:nvPr/>
        </p:nvCxnSpPr>
        <p:spPr>
          <a:xfrm>
            <a:off x="848547" y="167834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460247EC-C918-F444-B5CC-CD7E9A938976}"/>
              </a:ext>
            </a:extLst>
          </p:cNvPr>
          <p:cNvCxnSpPr/>
          <p:nvPr/>
        </p:nvCxnSpPr>
        <p:spPr>
          <a:xfrm>
            <a:off x="829964" y="152594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940C7E3F-97E9-E54B-B6D8-E69331F2D8BA}"/>
              </a:ext>
            </a:extLst>
          </p:cNvPr>
          <p:cNvCxnSpPr/>
          <p:nvPr/>
        </p:nvCxnSpPr>
        <p:spPr>
          <a:xfrm>
            <a:off x="826250" y="136611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6D6572EC-A84A-474B-A1D5-B2E65BA0BB72}"/>
              </a:ext>
            </a:extLst>
          </p:cNvPr>
          <p:cNvCxnSpPr/>
          <p:nvPr/>
        </p:nvCxnSpPr>
        <p:spPr>
          <a:xfrm>
            <a:off x="829970" y="124345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46917FE3-438D-CE41-99D9-D9E3FC384C65}"/>
              </a:ext>
            </a:extLst>
          </p:cNvPr>
          <p:cNvCxnSpPr/>
          <p:nvPr/>
        </p:nvCxnSpPr>
        <p:spPr>
          <a:xfrm>
            <a:off x="841124" y="118769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0588556B-9A52-FE43-82F5-9EF7312F1595}"/>
              </a:ext>
            </a:extLst>
          </p:cNvPr>
          <p:cNvCxnSpPr/>
          <p:nvPr/>
        </p:nvCxnSpPr>
        <p:spPr>
          <a:xfrm>
            <a:off x="829976" y="103530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3B1824F3-4790-8341-8751-BD7208F312BE}"/>
              </a:ext>
            </a:extLst>
          </p:cNvPr>
          <p:cNvCxnSpPr/>
          <p:nvPr/>
        </p:nvCxnSpPr>
        <p:spPr>
          <a:xfrm>
            <a:off x="841130" y="89777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AC400935-4BFC-0243-9B5D-453014443325}"/>
              </a:ext>
            </a:extLst>
          </p:cNvPr>
          <p:cNvCxnSpPr/>
          <p:nvPr/>
        </p:nvCxnSpPr>
        <p:spPr>
          <a:xfrm>
            <a:off x="829982" y="8048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79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082007"/>
              </p:ext>
            </p:extLst>
          </p:nvPr>
        </p:nvGraphicFramePr>
        <p:xfrm>
          <a:off x="6751637" y="712922"/>
          <a:ext cx="1955803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HKU360_1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HKU360_4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HKU488_4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HKUQMH11_1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7419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HKUQMH11_3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44045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M1_SF370_2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026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MGAS9429_2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351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NCTC10085_1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1266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NCTC12045_1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4136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0948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NCTC13751_3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6173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NCTC8300_1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7967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795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NGAS979_1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920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STAB090229_2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71789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STAB120304_3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STAB14018_3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36082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TJ11-001_2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45166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3EA72C7-C26D-D14B-8512-4D7DF17E1F70}"/>
              </a:ext>
            </a:extLst>
          </p:cNvPr>
          <p:cNvSpPr txBox="1"/>
          <p:nvPr/>
        </p:nvSpPr>
        <p:spPr>
          <a:xfrm>
            <a:off x="118334" y="71292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E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3C73259C-1691-824B-96F3-C98884C3BA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47" t="25926" r="42361" b="2408"/>
          <a:stretch/>
        </p:blipFill>
        <p:spPr>
          <a:xfrm>
            <a:off x="841262" y="712922"/>
            <a:ext cx="5526000" cy="5526000"/>
          </a:xfrm>
          <a:prstGeom prst="rect">
            <a:avLst/>
          </a:prstGeom>
        </p:spPr>
      </p:pic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B7F1465-D6D3-344F-856D-22AD09EB31C4}"/>
              </a:ext>
            </a:extLst>
          </p:cNvPr>
          <p:cNvCxnSpPr/>
          <p:nvPr/>
        </p:nvCxnSpPr>
        <p:spPr>
          <a:xfrm>
            <a:off x="841262" y="59762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CFA92D7-66D2-0F41-9978-2D05B263876C}"/>
              </a:ext>
            </a:extLst>
          </p:cNvPr>
          <p:cNvCxnSpPr/>
          <p:nvPr/>
        </p:nvCxnSpPr>
        <p:spPr>
          <a:xfrm>
            <a:off x="831102" y="5732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CF386C4-0049-4B47-9540-27B6ACAD18CF}"/>
              </a:ext>
            </a:extLst>
          </p:cNvPr>
          <p:cNvCxnSpPr/>
          <p:nvPr/>
        </p:nvCxnSpPr>
        <p:spPr>
          <a:xfrm>
            <a:off x="831102" y="5478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B634A4B-A6E6-EB46-85F5-8062179080D0}"/>
              </a:ext>
            </a:extLst>
          </p:cNvPr>
          <p:cNvCxnSpPr/>
          <p:nvPr/>
        </p:nvCxnSpPr>
        <p:spPr>
          <a:xfrm>
            <a:off x="841262" y="52142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201EF71-6B18-9146-A85B-AFEEB249E764}"/>
              </a:ext>
            </a:extLst>
          </p:cNvPr>
          <p:cNvCxnSpPr/>
          <p:nvPr/>
        </p:nvCxnSpPr>
        <p:spPr>
          <a:xfrm>
            <a:off x="831102" y="49298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6718297-EA27-334D-A449-F2430535E026}"/>
              </a:ext>
            </a:extLst>
          </p:cNvPr>
          <p:cNvCxnSpPr/>
          <p:nvPr/>
        </p:nvCxnSpPr>
        <p:spPr>
          <a:xfrm>
            <a:off x="831102" y="46656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E20A43C-0DFF-D644-9304-40A6501B0AD5}"/>
              </a:ext>
            </a:extLst>
          </p:cNvPr>
          <p:cNvCxnSpPr/>
          <p:nvPr/>
        </p:nvCxnSpPr>
        <p:spPr>
          <a:xfrm>
            <a:off x="841262" y="43710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0E653F0-4F08-9446-BD44-3F6AF601E835}"/>
              </a:ext>
            </a:extLst>
          </p:cNvPr>
          <p:cNvCxnSpPr/>
          <p:nvPr/>
        </p:nvCxnSpPr>
        <p:spPr>
          <a:xfrm>
            <a:off x="841262" y="40865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E1FA178-8D26-3147-9CBA-841942085B9D}"/>
              </a:ext>
            </a:extLst>
          </p:cNvPr>
          <p:cNvCxnSpPr/>
          <p:nvPr/>
        </p:nvCxnSpPr>
        <p:spPr>
          <a:xfrm>
            <a:off x="831102" y="3629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B3CA2FC-02EB-7E40-A12C-FAD9CDB6F05A}"/>
              </a:ext>
            </a:extLst>
          </p:cNvPr>
          <p:cNvCxnSpPr/>
          <p:nvPr/>
        </p:nvCxnSpPr>
        <p:spPr>
          <a:xfrm>
            <a:off x="841262" y="33245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6D15C75D-86A9-4849-B308-2327BFCB86AE}"/>
              </a:ext>
            </a:extLst>
          </p:cNvPr>
          <p:cNvCxnSpPr/>
          <p:nvPr/>
        </p:nvCxnSpPr>
        <p:spPr>
          <a:xfrm>
            <a:off x="831102" y="29892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813FCEF-CAB3-9040-90F2-BDEAFDE00179}"/>
              </a:ext>
            </a:extLst>
          </p:cNvPr>
          <p:cNvCxnSpPr/>
          <p:nvPr/>
        </p:nvCxnSpPr>
        <p:spPr>
          <a:xfrm>
            <a:off x="841262" y="27250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13014E-DB42-1146-8579-22DF861FA112}"/>
              </a:ext>
            </a:extLst>
          </p:cNvPr>
          <p:cNvCxnSpPr/>
          <p:nvPr/>
        </p:nvCxnSpPr>
        <p:spPr>
          <a:xfrm>
            <a:off x="841262" y="239996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FA541A89-23EB-4F4B-AB42-0A2D478BB5C7}"/>
              </a:ext>
            </a:extLst>
          </p:cNvPr>
          <p:cNvCxnSpPr/>
          <p:nvPr/>
        </p:nvCxnSpPr>
        <p:spPr>
          <a:xfrm>
            <a:off x="841262" y="20342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FA254EBE-DA79-5940-A778-3578807889E1}"/>
              </a:ext>
            </a:extLst>
          </p:cNvPr>
          <p:cNvCxnSpPr/>
          <p:nvPr/>
        </p:nvCxnSpPr>
        <p:spPr>
          <a:xfrm>
            <a:off x="831102" y="16786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E6D9242E-9C83-D445-A414-FB7C538F58EE}"/>
              </a:ext>
            </a:extLst>
          </p:cNvPr>
          <p:cNvCxnSpPr/>
          <p:nvPr/>
        </p:nvCxnSpPr>
        <p:spPr>
          <a:xfrm>
            <a:off x="841262" y="1343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E5CE6E51-E93A-D44D-A766-C7FB94DFF33A}"/>
              </a:ext>
            </a:extLst>
          </p:cNvPr>
          <p:cNvCxnSpPr/>
          <p:nvPr/>
        </p:nvCxnSpPr>
        <p:spPr>
          <a:xfrm>
            <a:off x="841262" y="10080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AE96FE5-8F5E-F345-AD67-5D712FEF5B09}"/>
              </a:ext>
            </a:extLst>
          </p:cNvPr>
          <p:cNvSpPr txBox="1"/>
          <p:nvPr/>
        </p:nvSpPr>
        <p:spPr>
          <a:xfrm flipH="1">
            <a:off x="875792" y="622641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BC05374-572C-B94B-A98B-C05F4CFAF884}"/>
              </a:ext>
            </a:extLst>
          </p:cNvPr>
          <p:cNvSpPr txBox="1"/>
          <p:nvPr/>
        </p:nvSpPr>
        <p:spPr>
          <a:xfrm flipH="1">
            <a:off x="1139152" y="622286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73C2129-4694-4249-9F2D-5A8B63A64ED5}"/>
              </a:ext>
            </a:extLst>
          </p:cNvPr>
          <p:cNvSpPr txBox="1"/>
          <p:nvPr/>
        </p:nvSpPr>
        <p:spPr>
          <a:xfrm flipH="1">
            <a:off x="1401165" y="6223099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D1E6BF7-DF6F-DA47-A5E6-E75DDFF2A8DB}"/>
              </a:ext>
            </a:extLst>
          </p:cNvPr>
          <p:cNvSpPr txBox="1"/>
          <p:nvPr/>
        </p:nvSpPr>
        <p:spPr>
          <a:xfrm flipH="1">
            <a:off x="1646546" y="6223432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71A71C6-53B7-8246-8A14-EDF2E5FF8CA1}"/>
              </a:ext>
            </a:extLst>
          </p:cNvPr>
          <p:cNvSpPr txBox="1"/>
          <p:nvPr/>
        </p:nvSpPr>
        <p:spPr>
          <a:xfrm flipH="1">
            <a:off x="1906269" y="6223432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299AE57-4959-0F4A-A2EC-2DF28549ECEF}"/>
              </a:ext>
            </a:extLst>
          </p:cNvPr>
          <p:cNvSpPr txBox="1"/>
          <p:nvPr/>
        </p:nvSpPr>
        <p:spPr>
          <a:xfrm flipH="1">
            <a:off x="2194095" y="622600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64ACB6B-5EE0-B043-A780-19A45FC92F9E}"/>
              </a:ext>
            </a:extLst>
          </p:cNvPr>
          <p:cNvSpPr txBox="1"/>
          <p:nvPr/>
        </p:nvSpPr>
        <p:spPr>
          <a:xfrm flipH="1">
            <a:off x="2511813" y="6224487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B606661-EDBA-CD47-AF40-44CBE7875092}"/>
              </a:ext>
            </a:extLst>
          </p:cNvPr>
          <p:cNvSpPr txBox="1"/>
          <p:nvPr/>
        </p:nvSpPr>
        <p:spPr>
          <a:xfrm flipH="1">
            <a:off x="2800085" y="62244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A61D3F2-F2D8-E146-8994-5D468AE412D9}"/>
              </a:ext>
            </a:extLst>
          </p:cNvPr>
          <p:cNvSpPr txBox="1"/>
          <p:nvPr/>
        </p:nvSpPr>
        <p:spPr>
          <a:xfrm flipH="1">
            <a:off x="3173557" y="6224488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6E99C61-262F-654A-BA82-2315B59D40DC}"/>
              </a:ext>
            </a:extLst>
          </p:cNvPr>
          <p:cNvSpPr txBox="1"/>
          <p:nvPr/>
        </p:nvSpPr>
        <p:spPr>
          <a:xfrm flipH="1">
            <a:off x="3562684" y="62214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70619DE-13AB-B443-B319-BEBCB5F34EC9}"/>
              </a:ext>
            </a:extLst>
          </p:cNvPr>
          <p:cNvSpPr txBox="1"/>
          <p:nvPr/>
        </p:nvSpPr>
        <p:spPr>
          <a:xfrm flipH="1">
            <a:off x="3878724" y="622140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F0BC250-9706-A846-9CFC-2ACE84B9ED41}"/>
              </a:ext>
            </a:extLst>
          </p:cNvPr>
          <p:cNvSpPr txBox="1"/>
          <p:nvPr/>
        </p:nvSpPr>
        <p:spPr>
          <a:xfrm flipH="1">
            <a:off x="4167206" y="62229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25533DB-1AF4-3849-985E-AEFABE4A5AF5}"/>
              </a:ext>
            </a:extLst>
          </p:cNvPr>
          <p:cNvSpPr txBox="1"/>
          <p:nvPr/>
        </p:nvSpPr>
        <p:spPr>
          <a:xfrm flipH="1">
            <a:off x="4454574" y="621988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3EC9571-F5E2-3448-9B94-808682D213E7}"/>
              </a:ext>
            </a:extLst>
          </p:cNvPr>
          <p:cNvSpPr txBox="1"/>
          <p:nvPr/>
        </p:nvSpPr>
        <p:spPr>
          <a:xfrm flipH="1">
            <a:off x="4823540" y="622398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DBD119E-2085-CB46-B783-0B4E9AB3D06E}"/>
              </a:ext>
            </a:extLst>
          </p:cNvPr>
          <p:cNvSpPr txBox="1"/>
          <p:nvPr/>
        </p:nvSpPr>
        <p:spPr>
          <a:xfrm flipH="1">
            <a:off x="5162376" y="622550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20C23AC-F087-2F48-9876-BA4A20963957}"/>
              </a:ext>
            </a:extLst>
          </p:cNvPr>
          <p:cNvSpPr txBox="1"/>
          <p:nvPr/>
        </p:nvSpPr>
        <p:spPr>
          <a:xfrm flipH="1">
            <a:off x="5505784" y="621832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FC9B183-D560-134F-BDFF-F78197A301A8}"/>
              </a:ext>
            </a:extLst>
          </p:cNvPr>
          <p:cNvSpPr txBox="1"/>
          <p:nvPr/>
        </p:nvSpPr>
        <p:spPr>
          <a:xfrm flipH="1">
            <a:off x="5859352" y="621683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020D7F5-8A9F-FA4A-9AAB-E06555622B0C}"/>
              </a:ext>
            </a:extLst>
          </p:cNvPr>
          <p:cNvSpPr txBox="1"/>
          <p:nvPr/>
        </p:nvSpPr>
        <p:spPr>
          <a:xfrm flipH="1">
            <a:off x="6164152" y="62209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451648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7299B19-86AF-3F43-8356-20807DFAB469}"/>
              </a:ext>
            </a:extLst>
          </p:cNvPr>
          <p:cNvSpPr txBox="1"/>
          <p:nvPr/>
        </p:nvSpPr>
        <p:spPr>
          <a:xfrm>
            <a:off x="118334" y="71292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F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0A2B2B19-0C8A-4A45-A258-6E55CD6C57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926" r="42245" b="2222"/>
          <a:stretch/>
        </p:blipFill>
        <p:spPr>
          <a:xfrm>
            <a:off x="891217" y="712922"/>
            <a:ext cx="5526000" cy="5526000"/>
          </a:xfrm>
          <a:prstGeom prst="rect">
            <a:avLst/>
          </a:prstGeom>
        </p:spPr>
      </p:pic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82FE1E3-B032-9C41-809F-2531B68E9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375183"/>
              </p:ext>
            </p:extLst>
          </p:nvPr>
        </p:nvGraphicFramePr>
        <p:xfrm>
          <a:off x="6751637" y="712922"/>
          <a:ext cx="1955803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ATCC19615_3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GURSA1_1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MGAS10394_7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7419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44045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026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NCTC12696_3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351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NCTC12840_2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1266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NCTC13744_2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4136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NCTC5163_2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0948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6173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NCTC8195_4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7967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NCTC8225_4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795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NCTC8227_3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920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NCTC8230_5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71789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NCTC8304_1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NCTC8332_2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36082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NGAS743_2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45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NZ131_3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2129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STAB13021_2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988050"/>
                  </a:ext>
                </a:extLst>
              </a:tr>
            </a:tbl>
          </a:graphicData>
        </a:graphic>
      </p:graphicFrame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6DFAFD4-CBE5-AB49-A083-A9BDCCD315BF}"/>
              </a:ext>
            </a:extLst>
          </p:cNvPr>
          <p:cNvCxnSpPr/>
          <p:nvPr/>
        </p:nvCxnSpPr>
        <p:spPr>
          <a:xfrm>
            <a:off x="902222" y="59966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9E5C202-DBB1-E542-9436-C02DA0B19257}"/>
              </a:ext>
            </a:extLst>
          </p:cNvPr>
          <p:cNvSpPr txBox="1"/>
          <p:nvPr/>
        </p:nvSpPr>
        <p:spPr>
          <a:xfrm flipH="1">
            <a:off x="946912" y="622641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93B0A41-DAD7-594A-945C-3C05AC417804}"/>
              </a:ext>
            </a:extLst>
          </p:cNvPr>
          <p:cNvSpPr txBox="1"/>
          <p:nvPr/>
        </p:nvSpPr>
        <p:spPr>
          <a:xfrm flipH="1">
            <a:off x="1159472" y="622286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E6EA3D2-2CE5-DE44-BF82-DD60C4B2B8B6}"/>
              </a:ext>
            </a:extLst>
          </p:cNvPr>
          <p:cNvSpPr txBox="1"/>
          <p:nvPr/>
        </p:nvSpPr>
        <p:spPr>
          <a:xfrm flipH="1">
            <a:off x="1431646" y="623024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227AB42-3563-CB46-AF56-259F10DDBF2F}"/>
              </a:ext>
            </a:extLst>
          </p:cNvPr>
          <p:cNvSpPr txBox="1"/>
          <p:nvPr/>
        </p:nvSpPr>
        <p:spPr>
          <a:xfrm flipH="1">
            <a:off x="1599878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3592069-21B7-8846-B4C6-BB4A13F9F8C2}"/>
              </a:ext>
            </a:extLst>
          </p:cNvPr>
          <p:cNvSpPr txBox="1"/>
          <p:nvPr/>
        </p:nvSpPr>
        <p:spPr>
          <a:xfrm flipH="1">
            <a:off x="1840388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DEB0CE4-6FD3-5848-A38F-7D39501C9AA5}"/>
              </a:ext>
            </a:extLst>
          </p:cNvPr>
          <p:cNvSpPr txBox="1"/>
          <p:nvPr/>
        </p:nvSpPr>
        <p:spPr>
          <a:xfrm flipH="1">
            <a:off x="2214419" y="622600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4F50CF1-9F5F-194C-B574-8469DF880D87}"/>
              </a:ext>
            </a:extLst>
          </p:cNvPr>
          <p:cNvSpPr txBox="1"/>
          <p:nvPr/>
        </p:nvSpPr>
        <p:spPr>
          <a:xfrm flipH="1">
            <a:off x="2471173" y="6224487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32E7807-3A0A-9647-BE33-A188EA718620}"/>
              </a:ext>
            </a:extLst>
          </p:cNvPr>
          <p:cNvSpPr txBox="1"/>
          <p:nvPr/>
        </p:nvSpPr>
        <p:spPr>
          <a:xfrm flipH="1">
            <a:off x="2708645" y="62244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05349EA-853A-D34C-8308-BE69100AB9FD}"/>
              </a:ext>
            </a:extLst>
          </p:cNvPr>
          <p:cNvSpPr txBox="1"/>
          <p:nvPr/>
        </p:nvSpPr>
        <p:spPr>
          <a:xfrm flipH="1">
            <a:off x="2919557" y="6224488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503DA1F-D491-C44E-AEDE-99281778D81E}"/>
              </a:ext>
            </a:extLst>
          </p:cNvPr>
          <p:cNvSpPr txBox="1"/>
          <p:nvPr/>
        </p:nvSpPr>
        <p:spPr>
          <a:xfrm flipH="1">
            <a:off x="3298524" y="62214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6E1B4A7-8FBE-EA48-82C5-2FD8F11DF708}"/>
              </a:ext>
            </a:extLst>
          </p:cNvPr>
          <p:cNvSpPr txBox="1"/>
          <p:nvPr/>
        </p:nvSpPr>
        <p:spPr>
          <a:xfrm flipH="1">
            <a:off x="3732356" y="622855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B0D117-16D0-3E4E-90A1-18A1CEF17CDE}"/>
              </a:ext>
            </a:extLst>
          </p:cNvPr>
          <p:cNvSpPr txBox="1"/>
          <p:nvPr/>
        </p:nvSpPr>
        <p:spPr>
          <a:xfrm flipH="1">
            <a:off x="4096084" y="623007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D6C1CE8-6E25-0842-BD63-DD2E3C6B26F1}"/>
              </a:ext>
            </a:extLst>
          </p:cNvPr>
          <p:cNvSpPr txBox="1"/>
          <p:nvPr/>
        </p:nvSpPr>
        <p:spPr>
          <a:xfrm flipH="1">
            <a:off x="4358212" y="622702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4EF7254-C664-0C49-AC92-7116F95E5F66}"/>
              </a:ext>
            </a:extLst>
          </p:cNvPr>
          <p:cNvSpPr txBox="1"/>
          <p:nvPr/>
        </p:nvSpPr>
        <p:spPr>
          <a:xfrm flipH="1">
            <a:off x="4650820" y="622398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3F6DFB7-3108-3943-9AE6-CACC7CBAC78F}"/>
              </a:ext>
            </a:extLst>
          </p:cNvPr>
          <p:cNvSpPr txBox="1"/>
          <p:nvPr/>
        </p:nvSpPr>
        <p:spPr>
          <a:xfrm flipH="1">
            <a:off x="4888056" y="622550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AF56D97-E5DE-EF45-99F4-B1CA2F35317E}"/>
              </a:ext>
            </a:extLst>
          </p:cNvPr>
          <p:cNvSpPr txBox="1"/>
          <p:nvPr/>
        </p:nvSpPr>
        <p:spPr>
          <a:xfrm flipH="1">
            <a:off x="5129864" y="62326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33E112-96BF-3943-9F44-9AADBAF9ADB4}"/>
              </a:ext>
            </a:extLst>
          </p:cNvPr>
          <p:cNvSpPr txBox="1"/>
          <p:nvPr/>
        </p:nvSpPr>
        <p:spPr>
          <a:xfrm flipH="1">
            <a:off x="5493592" y="622398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9C7E340-6DCA-5544-B555-85885BDB9988}"/>
              </a:ext>
            </a:extLst>
          </p:cNvPr>
          <p:cNvSpPr txBox="1"/>
          <p:nvPr/>
        </p:nvSpPr>
        <p:spPr>
          <a:xfrm flipH="1">
            <a:off x="5849192" y="62209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D82A1FB-39FA-B44A-A378-A1465DBFA674}"/>
              </a:ext>
            </a:extLst>
          </p:cNvPr>
          <p:cNvSpPr txBox="1"/>
          <p:nvPr/>
        </p:nvSpPr>
        <p:spPr>
          <a:xfrm flipH="1">
            <a:off x="6113352" y="62209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2F62977-E235-8144-9256-31E68242D2F1}"/>
              </a:ext>
            </a:extLst>
          </p:cNvPr>
          <p:cNvSpPr txBox="1"/>
          <p:nvPr/>
        </p:nvSpPr>
        <p:spPr>
          <a:xfrm flipH="1">
            <a:off x="6296232" y="62209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59C0E47D-3011-0B4E-868A-B32765567573}"/>
              </a:ext>
            </a:extLst>
          </p:cNvPr>
          <p:cNvCxnSpPr/>
          <p:nvPr/>
        </p:nvCxnSpPr>
        <p:spPr>
          <a:xfrm>
            <a:off x="881902" y="5732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A41D5F5F-9F49-5E4E-BD9C-2096946577E0}"/>
              </a:ext>
            </a:extLst>
          </p:cNvPr>
          <p:cNvCxnSpPr/>
          <p:nvPr/>
        </p:nvCxnSpPr>
        <p:spPr>
          <a:xfrm>
            <a:off x="881902" y="5478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19148F08-1DF9-5349-B3DF-0F51EFCBEAC8}"/>
              </a:ext>
            </a:extLst>
          </p:cNvPr>
          <p:cNvCxnSpPr/>
          <p:nvPr/>
        </p:nvCxnSpPr>
        <p:spPr>
          <a:xfrm>
            <a:off x="892062" y="53666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7B213090-C803-B642-8F60-916476549C3A}"/>
              </a:ext>
            </a:extLst>
          </p:cNvPr>
          <p:cNvCxnSpPr/>
          <p:nvPr/>
        </p:nvCxnSpPr>
        <p:spPr>
          <a:xfrm>
            <a:off x="881902" y="49501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9ABB86A2-B9DF-7344-82FD-5F6904A4C2E8}"/>
              </a:ext>
            </a:extLst>
          </p:cNvPr>
          <p:cNvCxnSpPr/>
          <p:nvPr/>
        </p:nvCxnSpPr>
        <p:spPr>
          <a:xfrm>
            <a:off x="892062" y="46961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6EE64B84-A386-0C46-9B9A-04E350E501B3}"/>
              </a:ext>
            </a:extLst>
          </p:cNvPr>
          <p:cNvCxnSpPr/>
          <p:nvPr/>
        </p:nvCxnSpPr>
        <p:spPr>
          <a:xfrm>
            <a:off x="881902" y="4462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491996FF-0497-3D48-981F-951DBD7C640A}"/>
              </a:ext>
            </a:extLst>
          </p:cNvPr>
          <p:cNvCxnSpPr/>
          <p:nvPr/>
        </p:nvCxnSpPr>
        <p:spPr>
          <a:xfrm>
            <a:off x="892062" y="4208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FCFEEB3E-C708-294D-905C-D351C8FE2CC0}"/>
              </a:ext>
            </a:extLst>
          </p:cNvPr>
          <p:cNvCxnSpPr/>
          <p:nvPr/>
        </p:nvCxnSpPr>
        <p:spPr>
          <a:xfrm>
            <a:off x="892062" y="397476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7DDB3B27-9C19-6D42-B341-9631ACE10FAC}"/>
              </a:ext>
            </a:extLst>
          </p:cNvPr>
          <p:cNvCxnSpPr/>
          <p:nvPr/>
        </p:nvCxnSpPr>
        <p:spPr>
          <a:xfrm>
            <a:off x="881902" y="35480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CCA368DE-6669-7C4B-A264-137722748D82}"/>
              </a:ext>
            </a:extLst>
          </p:cNvPr>
          <p:cNvCxnSpPr/>
          <p:nvPr/>
        </p:nvCxnSpPr>
        <p:spPr>
          <a:xfrm>
            <a:off x="892062" y="3121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B406D134-961D-334E-A90A-43ECF0AC1BF6}"/>
              </a:ext>
            </a:extLst>
          </p:cNvPr>
          <p:cNvCxnSpPr/>
          <p:nvPr/>
        </p:nvCxnSpPr>
        <p:spPr>
          <a:xfrm>
            <a:off x="881902" y="28368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5F29B6E6-869F-1D4A-8F18-5E33412426AC}"/>
              </a:ext>
            </a:extLst>
          </p:cNvPr>
          <p:cNvCxnSpPr/>
          <p:nvPr/>
        </p:nvCxnSpPr>
        <p:spPr>
          <a:xfrm>
            <a:off x="881902" y="25625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DFD36EA5-16DC-404B-876B-7AEC98DB2BAD}"/>
              </a:ext>
            </a:extLst>
          </p:cNvPr>
          <p:cNvCxnSpPr/>
          <p:nvPr/>
        </p:nvCxnSpPr>
        <p:spPr>
          <a:xfrm>
            <a:off x="881902" y="22780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3F834F87-3425-3049-9012-EE442FB579B5}"/>
              </a:ext>
            </a:extLst>
          </p:cNvPr>
          <p:cNvCxnSpPr/>
          <p:nvPr/>
        </p:nvCxnSpPr>
        <p:spPr>
          <a:xfrm>
            <a:off x="881902" y="20545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D2E9E601-EB12-F340-A105-DD59D7EF6E02}"/>
              </a:ext>
            </a:extLst>
          </p:cNvPr>
          <p:cNvCxnSpPr/>
          <p:nvPr/>
        </p:nvCxnSpPr>
        <p:spPr>
          <a:xfrm>
            <a:off x="892062" y="18005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8BA41485-C5BF-2D40-A3DC-C45750042957}"/>
              </a:ext>
            </a:extLst>
          </p:cNvPr>
          <p:cNvCxnSpPr/>
          <p:nvPr/>
        </p:nvCxnSpPr>
        <p:spPr>
          <a:xfrm>
            <a:off x="892062" y="13636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205C3536-5E26-CE4F-B1D7-626A36A3532A}"/>
              </a:ext>
            </a:extLst>
          </p:cNvPr>
          <p:cNvCxnSpPr/>
          <p:nvPr/>
        </p:nvCxnSpPr>
        <p:spPr>
          <a:xfrm>
            <a:off x="881902" y="107916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B0263EDE-6EB0-B74D-BCA2-81F923AFE6D3}"/>
              </a:ext>
            </a:extLst>
          </p:cNvPr>
          <p:cNvCxnSpPr/>
          <p:nvPr/>
        </p:nvCxnSpPr>
        <p:spPr>
          <a:xfrm>
            <a:off x="881902" y="835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05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741291" y="602461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73466" y="602387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03235" y="602387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27713" y="602440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637111" y="602440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875630" y="602461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206653" y="602461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666009" y="602474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986433" y="602474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253706" y="602474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03523" y="6024747"/>
            <a:ext cx="37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954366" y="602474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46342" y="602387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591243" y="603224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938389" y="602474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242963" y="602387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57249" y="602387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842870" y="602387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B117901-64DA-FB4F-A5BA-99F9BAD98D71}"/>
              </a:ext>
            </a:extLst>
          </p:cNvPr>
          <p:cNvSpPr txBox="1"/>
          <p:nvPr/>
        </p:nvSpPr>
        <p:spPr>
          <a:xfrm>
            <a:off x="118334" y="71292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G</a:t>
            </a:r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EC7BE44A-18A3-054C-9251-86C1DBF836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78" t="26061" r="48575" b="8745"/>
          <a:stretch/>
        </p:blipFill>
        <p:spPr>
          <a:xfrm>
            <a:off x="741020" y="712922"/>
            <a:ext cx="5525999" cy="5526000"/>
          </a:xfrm>
          <a:prstGeom prst="rect">
            <a:avLst/>
          </a:prstGeom>
        </p:spPr>
      </p:pic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71BF1F49-1E36-9344-97BA-F7461F6E3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95545"/>
              </p:ext>
            </p:extLst>
          </p:nvPr>
        </p:nvGraphicFramePr>
        <p:xfrm>
          <a:off x="6814267" y="712922"/>
          <a:ext cx="1955800" cy="508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5448_3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A20_1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FDAARGOS149_3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HKU488_1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M1_476_1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M3-b_2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MEW427_1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MGAS10270_2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71854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MGAS10750_2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43400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MGAS315_5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11471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MGAS5005_1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81982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006508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NCTC12840_1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51606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NCTC13751_2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69966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NCTC5163_4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693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NCTC5164_4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49227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054627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NCTC8314_1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64608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NCTC8314_3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55249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NCTC8322_3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88666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91463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23446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941821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NCTC8332_4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7381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NCTC8370_2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8165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SSI-1_2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340920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STAB090229_1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63054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STAB120304_2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759495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STAB14018_2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21962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STAB902_2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758039"/>
                  </a:ext>
                </a:extLst>
              </a:tr>
              <a:tr h="1475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Streptococcus phage T12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071809"/>
                  </a:ext>
                </a:extLst>
              </a:tr>
            </a:tbl>
          </a:graphicData>
        </a:graphic>
      </p:graphicFrame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DD8DB419-F96F-7D48-BE20-853E07186D95}"/>
              </a:ext>
            </a:extLst>
          </p:cNvPr>
          <p:cNvCxnSpPr/>
          <p:nvPr/>
        </p:nvCxnSpPr>
        <p:spPr>
          <a:xfrm>
            <a:off x="729502" y="605756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99B4C89E-2000-8A4D-845A-A0DB80B401C2}"/>
              </a:ext>
            </a:extLst>
          </p:cNvPr>
          <p:cNvCxnSpPr/>
          <p:nvPr/>
        </p:nvCxnSpPr>
        <p:spPr>
          <a:xfrm>
            <a:off x="719342" y="58746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FC031C68-4075-A94D-BE76-0C530BDFB30C}"/>
              </a:ext>
            </a:extLst>
          </p:cNvPr>
          <p:cNvCxnSpPr/>
          <p:nvPr/>
        </p:nvCxnSpPr>
        <p:spPr>
          <a:xfrm>
            <a:off x="729502" y="57121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17FC1367-7422-F345-AD29-1ED243991B87}"/>
              </a:ext>
            </a:extLst>
          </p:cNvPr>
          <p:cNvCxnSpPr/>
          <p:nvPr/>
        </p:nvCxnSpPr>
        <p:spPr>
          <a:xfrm>
            <a:off x="729502" y="55292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A04902BB-0EE7-7C41-9D83-6A45EF53DBF9}"/>
              </a:ext>
            </a:extLst>
          </p:cNvPr>
          <p:cNvCxnSpPr/>
          <p:nvPr/>
        </p:nvCxnSpPr>
        <p:spPr>
          <a:xfrm>
            <a:off x="729502" y="53666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62B93A2B-BCBB-1040-A1AE-215040135B43}"/>
              </a:ext>
            </a:extLst>
          </p:cNvPr>
          <p:cNvCxnSpPr/>
          <p:nvPr/>
        </p:nvCxnSpPr>
        <p:spPr>
          <a:xfrm>
            <a:off x="729502" y="524476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2577DFB4-38B6-F247-902C-3E6413041180}"/>
              </a:ext>
            </a:extLst>
          </p:cNvPr>
          <p:cNvCxnSpPr/>
          <p:nvPr/>
        </p:nvCxnSpPr>
        <p:spPr>
          <a:xfrm>
            <a:off x="729502" y="50517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A0AAB10D-293C-1148-865A-ADD059DB603D}"/>
              </a:ext>
            </a:extLst>
          </p:cNvPr>
          <p:cNvCxnSpPr/>
          <p:nvPr/>
        </p:nvCxnSpPr>
        <p:spPr>
          <a:xfrm>
            <a:off x="729502" y="4970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258D67E0-2AF1-1243-A58C-BDDA069EEAA6}"/>
              </a:ext>
            </a:extLst>
          </p:cNvPr>
          <p:cNvCxnSpPr/>
          <p:nvPr/>
        </p:nvCxnSpPr>
        <p:spPr>
          <a:xfrm>
            <a:off x="719342" y="48180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8B7DBAB1-2A5B-6441-826C-AC3B15672776}"/>
              </a:ext>
            </a:extLst>
          </p:cNvPr>
          <p:cNvCxnSpPr/>
          <p:nvPr/>
        </p:nvCxnSpPr>
        <p:spPr>
          <a:xfrm>
            <a:off x="729502" y="46656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8EF0F570-32C6-434C-B9B2-A6028BAE4C99}"/>
              </a:ext>
            </a:extLst>
          </p:cNvPr>
          <p:cNvCxnSpPr/>
          <p:nvPr/>
        </p:nvCxnSpPr>
        <p:spPr>
          <a:xfrm>
            <a:off x="729502" y="45132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44EACFFB-0F82-6946-938A-826CD25A75AC}"/>
              </a:ext>
            </a:extLst>
          </p:cNvPr>
          <p:cNvCxnSpPr/>
          <p:nvPr/>
        </p:nvCxnSpPr>
        <p:spPr>
          <a:xfrm>
            <a:off x="729502" y="43608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719779CD-AB08-1744-80F2-FA201E375B30}"/>
              </a:ext>
            </a:extLst>
          </p:cNvPr>
          <p:cNvCxnSpPr/>
          <p:nvPr/>
        </p:nvCxnSpPr>
        <p:spPr>
          <a:xfrm>
            <a:off x="729502" y="41170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4606502D-8354-834D-9FAC-840F733E9359}"/>
              </a:ext>
            </a:extLst>
          </p:cNvPr>
          <p:cNvCxnSpPr/>
          <p:nvPr/>
        </p:nvCxnSpPr>
        <p:spPr>
          <a:xfrm>
            <a:off x="729502" y="39036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508DCE98-7686-F942-A530-EADAC12503EE}"/>
              </a:ext>
            </a:extLst>
          </p:cNvPr>
          <p:cNvCxnSpPr/>
          <p:nvPr/>
        </p:nvCxnSpPr>
        <p:spPr>
          <a:xfrm>
            <a:off x="729502" y="37410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04692A2D-4206-2C41-9F5E-D0500B8B8F46}"/>
              </a:ext>
            </a:extLst>
          </p:cNvPr>
          <p:cNvCxnSpPr/>
          <p:nvPr/>
        </p:nvCxnSpPr>
        <p:spPr>
          <a:xfrm>
            <a:off x="729502" y="35378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9D78A724-F1EC-A04E-B16D-810C10F0347B}"/>
              </a:ext>
            </a:extLst>
          </p:cNvPr>
          <p:cNvCxnSpPr/>
          <p:nvPr/>
        </p:nvCxnSpPr>
        <p:spPr>
          <a:xfrm>
            <a:off x="729502" y="33448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D5E409F1-22D4-5D43-8C94-FF0244BB9ED3}"/>
              </a:ext>
            </a:extLst>
          </p:cNvPr>
          <p:cNvCxnSpPr/>
          <p:nvPr/>
        </p:nvCxnSpPr>
        <p:spPr>
          <a:xfrm>
            <a:off x="729502" y="319244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DB1FA740-FEF8-7549-A81B-F85CD70CA840}"/>
              </a:ext>
            </a:extLst>
          </p:cNvPr>
          <p:cNvCxnSpPr/>
          <p:nvPr/>
        </p:nvCxnSpPr>
        <p:spPr>
          <a:xfrm>
            <a:off x="729502" y="30298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31C84483-C804-DE45-8C70-C1B6AE2168F3}"/>
              </a:ext>
            </a:extLst>
          </p:cNvPr>
          <p:cNvCxnSpPr/>
          <p:nvPr/>
        </p:nvCxnSpPr>
        <p:spPr>
          <a:xfrm>
            <a:off x="729502" y="2867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BBAA2FB2-595F-0548-81EC-CAD26FFCCB17}"/>
              </a:ext>
            </a:extLst>
          </p:cNvPr>
          <p:cNvCxnSpPr/>
          <p:nvPr/>
        </p:nvCxnSpPr>
        <p:spPr>
          <a:xfrm>
            <a:off x="729502" y="26438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505203F1-EB06-3944-BEB6-C345E5439850}"/>
              </a:ext>
            </a:extLst>
          </p:cNvPr>
          <p:cNvCxnSpPr/>
          <p:nvPr/>
        </p:nvCxnSpPr>
        <p:spPr>
          <a:xfrm>
            <a:off x="729502" y="245076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D7B96962-BF54-0149-8AE0-6CE7D51E59EC}"/>
              </a:ext>
            </a:extLst>
          </p:cNvPr>
          <p:cNvCxnSpPr/>
          <p:nvPr/>
        </p:nvCxnSpPr>
        <p:spPr>
          <a:xfrm>
            <a:off x="739662" y="22882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8C4FDF04-D796-984C-ABD7-5B9C738FC42D}"/>
              </a:ext>
            </a:extLst>
          </p:cNvPr>
          <p:cNvCxnSpPr/>
          <p:nvPr/>
        </p:nvCxnSpPr>
        <p:spPr>
          <a:xfrm>
            <a:off x="729502" y="20850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3DA93CF1-0B93-C741-B6FF-422D3EAAC091}"/>
              </a:ext>
            </a:extLst>
          </p:cNvPr>
          <p:cNvCxnSpPr/>
          <p:nvPr/>
        </p:nvCxnSpPr>
        <p:spPr>
          <a:xfrm>
            <a:off x="729502" y="19021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8FB1E98E-1E32-2440-96D9-1795B86035FF}"/>
              </a:ext>
            </a:extLst>
          </p:cNvPr>
          <p:cNvCxnSpPr/>
          <p:nvPr/>
        </p:nvCxnSpPr>
        <p:spPr>
          <a:xfrm>
            <a:off x="729502" y="17090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5C84CACC-451F-9949-B02F-ED7A378762E9}"/>
              </a:ext>
            </a:extLst>
          </p:cNvPr>
          <p:cNvCxnSpPr/>
          <p:nvPr/>
        </p:nvCxnSpPr>
        <p:spPr>
          <a:xfrm>
            <a:off x="729502" y="15262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862A652D-21E7-084C-99E3-8AFE4CDE8401}"/>
              </a:ext>
            </a:extLst>
          </p:cNvPr>
          <p:cNvCxnSpPr/>
          <p:nvPr/>
        </p:nvCxnSpPr>
        <p:spPr>
          <a:xfrm>
            <a:off x="729502" y="135348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6DB374D1-D500-8047-9512-7CCEAC799BB1}"/>
              </a:ext>
            </a:extLst>
          </p:cNvPr>
          <p:cNvCxnSpPr/>
          <p:nvPr/>
        </p:nvCxnSpPr>
        <p:spPr>
          <a:xfrm>
            <a:off x="729502" y="117060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1B2BF485-EBF1-0640-81A1-60530D8746EB}"/>
              </a:ext>
            </a:extLst>
          </p:cNvPr>
          <p:cNvCxnSpPr/>
          <p:nvPr/>
        </p:nvCxnSpPr>
        <p:spPr>
          <a:xfrm>
            <a:off x="729502" y="9877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8BFD669D-8D66-CB41-8C33-3190D5919D23}"/>
              </a:ext>
            </a:extLst>
          </p:cNvPr>
          <p:cNvCxnSpPr/>
          <p:nvPr/>
        </p:nvCxnSpPr>
        <p:spPr>
          <a:xfrm>
            <a:off x="739662" y="835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1F402996-B118-ED44-B0DF-02BC5CEA4B18}"/>
              </a:ext>
            </a:extLst>
          </p:cNvPr>
          <p:cNvSpPr txBox="1"/>
          <p:nvPr/>
        </p:nvSpPr>
        <p:spPr>
          <a:xfrm flipH="1">
            <a:off x="723392" y="622641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64D6739-9332-C94E-B601-5E5AFA3C9401}"/>
              </a:ext>
            </a:extLst>
          </p:cNvPr>
          <p:cNvSpPr txBox="1"/>
          <p:nvPr/>
        </p:nvSpPr>
        <p:spPr>
          <a:xfrm flipH="1">
            <a:off x="905472" y="623302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B27EA614-D734-BD49-BA18-F4E76274A290}"/>
              </a:ext>
            </a:extLst>
          </p:cNvPr>
          <p:cNvSpPr txBox="1"/>
          <p:nvPr/>
        </p:nvSpPr>
        <p:spPr>
          <a:xfrm flipH="1">
            <a:off x="1076046" y="623024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48C0D3C-73D7-C74C-9BF4-A6DDD42074FB}"/>
              </a:ext>
            </a:extLst>
          </p:cNvPr>
          <p:cNvSpPr txBox="1"/>
          <p:nvPr/>
        </p:nvSpPr>
        <p:spPr>
          <a:xfrm flipH="1">
            <a:off x="1254438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A25FB288-6229-8240-B896-1A0ECEB73A72}"/>
              </a:ext>
            </a:extLst>
          </p:cNvPr>
          <p:cNvSpPr txBox="1"/>
          <p:nvPr/>
        </p:nvSpPr>
        <p:spPr>
          <a:xfrm flipH="1">
            <a:off x="1433988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9A76ACAD-2449-A945-ACCA-EF28AE31A4D1}"/>
              </a:ext>
            </a:extLst>
          </p:cNvPr>
          <p:cNvSpPr txBox="1"/>
          <p:nvPr/>
        </p:nvSpPr>
        <p:spPr>
          <a:xfrm flipH="1">
            <a:off x="1584499" y="622600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52A090C-08B1-F648-A0F5-6B5608BFBA81}"/>
              </a:ext>
            </a:extLst>
          </p:cNvPr>
          <p:cNvSpPr txBox="1"/>
          <p:nvPr/>
        </p:nvSpPr>
        <p:spPr>
          <a:xfrm flipH="1">
            <a:off x="1739653" y="6224487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6F3F09B-36AD-F84B-A780-C0FFB501F3C4}"/>
              </a:ext>
            </a:extLst>
          </p:cNvPr>
          <p:cNvSpPr txBox="1"/>
          <p:nvPr/>
        </p:nvSpPr>
        <p:spPr>
          <a:xfrm flipH="1">
            <a:off x="1865365" y="622448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93A4F408-95EB-CD43-BEF9-312A0C6B45F3}"/>
              </a:ext>
            </a:extLst>
          </p:cNvPr>
          <p:cNvSpPr txBox="1"/>
          <p:nvPr/>
        </p:nvSpPr>
        <p:spPr>
          <a:xfrm flipH="1">
            <a:off x="1984837" y="6224488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B7535B2-33A8-8245-B31F-AE98F3B2B79F}"/>
              </a:ext>
            </a:extLst>
          </p:cNvPr>
          <p:cNvSpPr txBox="1"/>
          <p:nvPr/>
        </p:nvSpPr>
        <p:spPr>
          <a:xfrm flipH="1">
            <a:off x="2170764" y="62316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3BE40A02-C14C-5E49-BD50-1755E524D07B}"/>
              </a:ext>
            </a:extLst>
          </p:cNvPr>
          <p:cNvSpPr txBox="1"/>
          <p:nvPr/>
        </p:nvSpPr>
        <p:spPr>
          <a:xfrm flipH="1">
            <a:off x="2309956" y="622855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DCC362C-84F5-0045-9B16-D1F6BD81A235}"/>
              </a:ext>
            </a:extLst>
          </p:cNvPr>
          <p:cNvSpPr txBox="1"/>
          <p:nvPr/>
        </p:nvSpPr>
        <p:spPr>
          <a:xfrm flipH="1">
            <a:off x="2470484" y="623007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11D11596-7786-2041-BEA2-EC4A9FF1429C}"/>
              </a:ext>
            </a:extLst>
          </p:cNvPr>
          <p:cNvSpPr txBox="1"/>
          <p:nvPr/>
        </p:nvSpPr>
        <p:spPr>
          <a:xfrm flipH="1">
            <a:off x="2661492" y="622702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B5937EC7-48D3-464C-AB34-D62D1B03FCAC}"/>
              </a:ext>
            </a:extLst>
          </p:cNvPr>
          <p:cNvSpPr txBox="1"/>
          <p:nvPr/>
        </p:nvSpPr>
        <p:spPr>
          <a:xfrm flipH="1">
            <a:off x="2893140" y="62341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35DE6145-386A-134C-8470-568BF1B20FE9}"/>
              </a:ext>
            </a:extLst>
          </p:cNvPr>
          <p:cNvSpPr txBox="1"/>
          <p:nvPr/>
        </p:nvSpPr>
        <p:spPr>
          <a:xfrm flipH="1">
            <a:off x="3089736" y="623566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1EE7756-967C-5C4F-B6D6-FF469EEAF55B}"/>
              </a:ext>
            </a:extLst>
          </p:cNvPr>
          <p:cNvSpPr txBox="1"/>
          <p:nvPr/>
        </p:nvSpPr>
        <p:spPr>
          <a:xfrm flipH="1">
            <a:off x="3280744" y="62326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3DF07EA7-47A2-C44E-8285-1C22363304C4}"/>
              </a:ext>
            </a:extLst>
          </p:cNvPr>
          <p:cNvSpPr txBox="1"/>
          <p:nvPr/>
        </p:nvSpPr>
        <p:spPr>
          <a:xfrm flipH="1">
            <a:off x="3461592" y="62341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64A0D19-68AB-574E-B98A-44E0A3535EAB}"/>
              </a:ext>
            </a:extLst>
          </p:cNvPr>
          <p:cNvSpPr txBox="1"/>
          <p:nvPr/>
        </p:nvSpPr>
        <p:spPr>
          <a:xfrm flipH="1">
            <a:off x="3634312" y="623109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82A6ECB-E3B8-6A41-9CBB-DEC35718617F}"/>
              </a:ext>
            </a:extLst>
          </p:cNvPr>
          <p:cNvSpPr txBox="1"/>
          <p:nvPr/>
        </p:nvSpPr>
        <p:spPr>
          <a:xfrm flipH="1">
            <a:off x="3796872" y="623820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3AA5CEBA-0684-EC4C-BA8C-2D9AB6E4323A}"/>
              </a:ext>
            </a:extLst>
          </p:cNvPr>
          <p:cNvSpPr txBox="1"/>
          <p:nvPr/>
        </p:nvSpPr>
        <p:spPr>
          <a:xfrm flipH="1">
            <a:off x="3967560" y="623972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074A2A86-DD46-1744-B48A-E9DF6A12392D}"/>
              </a:ext>
            </a:extLst>
          </p:cNvPr>
          <p:cNvSpPr txBox="1"/>
          <p:nvPr/>
        </p:nvSpPr>
        <p:spPr>
          <a:xfrm flipH="1">
            <a:off x="4163140" y="623668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21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997D026D-1076-AE46-A6E4-49FDC1086FFA}"/>
              </a:ext>
            </a:extLst>
          </p:cNvPr>
          <p:cNvSpPr txBox="1"/>
          <p:nvPr/>
        </p:nvSpPr>
        <p:spPr>
          <a:xfrm flipH="1">
            <a:off x="4360752" y="623820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22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E358E8F2-5BFD-D946-BFD5-334F4B93607E}"/>
              </a:ext>
            </a:extLst>
          </p:cNvPr>
          <p:cNvSpPr txBox="1"/>
          <p:nvPr/>
        </p:nvSpPr>
        <p:spPr>
          <a:xfrm flipH="1">
            <a:off x="4542616" y="623515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23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19893687-47F8-C345-AD53-D613C1DBC026}"/>
              </a:ext>
            </a:extLst>
          </p:cNvPr>
          <p:cNvSpPr txBox="1"/>
          <p:nvPr/>
        </p:nvSpPr>
        <p:spPr>
          <a:xfrm flipH="1">
            <a:off x="4725496" y="623210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24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D6762264-65B6-FB4D-9AEC-08BDE8FD6C54}"/>
              </a:ext>
            </a:extLst>
          </p:cNvPr>
          <p:cNvSpPr txBox="1"/>
          <p:nvPr/>
        </p:nvSpPr>
        <p:spPr>
          <a:xfrm flipH="1">
            <a:off x="4919552" y="62336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25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7B8FBD77-BBA9-9C40-8617-916C216CEF66}"/>
              </a:ext>
            </a:extLst>
          </p:cNvPr>
          <p:cNvSpPr txBox="1"/>
          <p:nvPr/>
        </p:nvSpPr>
        <p:spPr>
          <a:xfrm flipH="1">
            <a:off x="5113608" y="624074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26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90578355-56ED-F242-9338-49507013918A}"/>
              </a:ext>
            </a:extLst>
          </p:cNvPr>
          <p:cNvSpPr txBox="1"/>
          <p:nvPr/>
        </p:nvSpPr>
        <p:spPr>
          <a:xfrm flipH="1">
            <a:off x="5295472" y="624226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27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A4FC7BBF-DE27-DD4A-B8E2-50D16BAEA428}"/>
              </a:ext>
            </a:extLst>
          </p:cNvPr>
          <p:cNvSpPr txBox="1"/>
          <p:nvPr/>
        </p:nvSpPr>
        <p:spPr>
          <a:xfrm flipH="1">
            <a:off x="5475304" y="623922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28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75EE5CEB-6116-6D43-9037-DCCFD190A6DA}"/>
              </a:ext>
            </a:extLst>
          </p:cNvPr>
          <p:cNvSpPr txBox="1"/>
          <p:nvPr/>
        </p:nvSpPr>
        <p:spPr>
          <a:xfrm flipH="1">
            <a:off x="5662756" y="623617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29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390F8921-A334-EA42-9B00-52A8801A15D3}"/>
              </a:ext>
            </a:extLst>
          </p:cNvPr>
          <p:cNvSpPr txBox="1"/>
          <p:nvPr/>
        </p:nvSpPr>
        <p:spPr>
          <a:xfrm flipH="1">
            <a:off x="5834460" y="623769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30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C7377024-51F1-8E4C-AFAA-A96F26D7A439}"/>
              </a:ext>
            </a:extLst>
          </p:cNvPr>
          <p:cNvSpPr txBox="1"/>
          <p:nvPr/>
        </p:nvSpPr>
        <p:spPr>
          <a:xfrm flipH="1">
            <a:off x="6008196" y="623464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31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15697BB7-CB6D-DB41-9612-82140F521D13}"/>
              </a:ext>
            </a:extLst>
          </p:cNvPr>
          <p:cNvSpPr txBox="1"/>
          <p:nvPr/>
        </p:nvSpPr>
        <p:spPr>
          <a:xfrm flipH="1">
            <a:off x="6160596" y="623617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75870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59D1C72-E87E-8A4D-B8FF-4A12CB3C1678}"/>
              </a:ext>
            </a:extLst>
          </p:cNvPr>
          <p:cNvSpPr txBox="1"/>
          <p:nvPr/>
        </p:nvSpPr>
        <p:spPr>
          <a:xfrm>
            <a:off x="118334" y="71292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H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AF8091C3-836A-A44D-AB4E-63356E1FA7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48" t="25926" r="42245" b="2222"/>
          <a:stretch/>
        </p:blipFill>
        <p:spPr>
          <a:xfrm>
            <a:off x="847984" y="712922"/>
            <a:ext cx="5525382" cy="5525382"/>
          </a:xfrm>
          <a:prstGeom prst="rect">
            <a:avLst/>
          </a:prstGeom>
        </p:spPr>
      </p:pic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0F610DD9-541C-7447-B23D-28D000A05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99630"/>
              </p:ext>
            </p:extLst>
          </p:nvPr>
        </p:nvGraphicFramePr>
        <p:xfrm>
          <a:off x="6814267" y="76806"/>
          <a:ext cx="1955800" cy="6658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5448_2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is-IS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A20_2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ALAB49_2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AP53_3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D471_1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FDAARGOS149_2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GURSA1_3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718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HKU488_2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434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HSC5_2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11471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JRS4_2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81982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M1_476_2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00650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M1_SF370_3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51606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M23ND_4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69966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M3-b_4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693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MEW427_2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492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MGAS10394_5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0546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MGAS10750_3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6460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MGAS315_3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55249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MGAS5005_2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88666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MGAS8232_4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914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MTB313_2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2344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MTB314_2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94182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Manfredo_2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7381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8165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3409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630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NCTC12052_4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7594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2196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75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07180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27158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NCTC4001_1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0973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2906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NCTC8198_4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7530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4626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NCTC8230_4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6043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NCTC8314_2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7667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07895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55896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5109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46074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NCTC8370_1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101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NGAS322_2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3580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NGAS743_1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52815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SSI-1_4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48760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STAB13021_1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46088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STAB902_4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226422"/>
                  </a:ext>
                </a:extLst>
              </a:tr>
            </a:tbl>
          </a:graphicData>
        </a:graphic>
      </p:graphicFrame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48277689-30B2-8040-9762-E5C2634934AD}"/>
              </a:ext>
            </a:extLst>
          </p:cNvPr>
          <p:cNvCxnSpPr/>
          <p:nvPr/>
        </p:nvCxnSpPr>
        <p:spPr>
          <a:xfrm>
            <a:off x="851726" y="608020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89787E0-4C96-7440-A104-1A08691FF175}"/>
              </a:ext>
            </a:extLst>
          </p:cNvPr>
          <p:cNvSpPr txBox="1"/>
          <p:nvPr/>
        </p:nvSpPr>
        <p:spPr>
          <a:xfrm flipH="1">
            <a:off x="834905" y="6230942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6FD2103-2CC0-AE4E-BFE3-D91EF3F1495E}"/>
              </a:ext>
            </a:extLst>
          </p:cNvPr>
          <p:cNvSpPr txBox="1"/>
          <p:nvPr/>
        </p:nvSpPr>
        <p:spPr>
          <a:xfrm flipH="1">
            <a:off x="953610" y="623302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9D3F660-0C80-AD40-955D-52EE057D50B8}"/>
              </a:ext>
            </a:extLst>
          </p:cNvPr>
          <p:cNvSpPr txBox="1"/>
          <p:nvPr/>
        </p:nvSpPr>
        <p:spPr>
          <a:xfrm flipH="1">
            <a:off x="1038178" y="623024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1D80F90-5B6F-FE46-AE2D-5F848E217BD8}"/>
              </a:ext>
            </a:extLst>
          </p:cNvPr>
          <p:cNvSpPr txBox="1"/>
          <p:nvPr/>
        </p:nvSpPr>
        <p:spPr>
          <a:xfrm flipH="1">
            <a:off x="1126034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7C199FB-7154-E34C-8DE6-39B9D8B9479E}"/>
              </a:ext>
            </a:extLst>
          </p:cNvPr>
          <p:cNvSpPr txBox="1"/>
          <p:nvPr/>
        </p:nvSpPr>
        <p:spPr>
          <a:xfrm flipH="1">
            <a:off x="1210521" y="623057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C59FB1A-1924-5941-975C-3956ED68DCAF}"/>
              </a:ext>
            </a:extLst>
          </p:cNvPr>
          <p:cNvSpPr txBox="1"/>
          <p:nvPr/>
        </p:nvSpPr>
        <p:spPr>
          <a:xfrm flipH="1">
            <a:off x="1356509" y="623053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0223CD6-127B-204F-9138-3DE73A54761C}"/>
              </a:ext>
            </a:extLst>
          </p:cNvPr>
          <p:cNvSpPr txBox="1"/>
          <p:nvPr/>
        </p:nvSpPr>
        <p:spPr>
          <a:xfrm flipH="1">
            <a:off x="1511663" y="623354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09A7F4-045E-3143-A27C-8C4F3601B508}"/>
              </a:ext>
            </a:extLst>
          </p:cNvPr>
          <p:cNvSpPr txBox="1"/>
          <p:nvPr/>
        </p:nvSpPr>
        <p:spPr>
          <a:xfrm flipH="1">
            <a:off x="1619264" y="6233540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4E7EE06-2ED3-8D4E-A29A-071E99942A86}"/>
              </a:ext>
            </a:extLst>
          </p:cNvPr>
          <p:cNvSpPr txBox="1"/>
          <p:nvPr/>
        </p:nvSpPr>
        <p:spPr>
          <a:xfrm flipH="1">
            <a:off x="1725158" y="622901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39C37A5-A3F9-764F-B457-17C2EFA04226}"/>
              </a:ext>
            </a:extLst>
          </p:cNvPr>
          <p:cNvSpPr txBox="1"/>
          <p:nvPr/>
        </p:nvSpPr>
        <p:spPr>
          <a:xfrm flipH="1">
            <a:off x="1852239" y="62316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CD155B-041F-0948-92F1-34E2DF233CA6}"/>
              </a:ext>
            </a:extLst>
          </p:cNvPr>
          <p:cNvSpPr txBox="1"/>
          <p:nvPr/>
        </p:nvSpPr>
        <p:spPr>
          <a:xfrm flipH="1">
            <a:off x="1973324" y="622855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22DFF61-381D-6547-A3C3-DCC334A8FFA4}"/>
              </a:ext>
            </a:extLst>
          </p:cNvPr>
          <p:cNvSpPr txBox="1"/>
          <p:nvPr/>
        </p:nvSpPr>
        <p:spPr>
          <a:xfrm flipH="1">
            <a:off x="2111217" y="623007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A17CCEA-A5FF-2D41-AE21-E232CFBF33C6}"/>
              </a:ext>
            </a:extLst>
          </p:cNvPr>
          <p:cNvSpPr txBox="1"/>
          <p:nvPr/>
        </p:nvSpPr>
        <p:spPr>
          <a:xfrm flipH="1">
            <a:off x="2238851" y="626776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38EE8EA-083D-5348-BF49-17AAC6A5B591}"/>
              </a:ext>
            </a:extLst>
          </p:cNvPr>
          <p:cNvSpPr txBox="1"/>
          <p:nvPr/>
        </p:nvSpPr>
        <p:spPr>
          <a:xfrm flipH="1">
            <a:off x="2334693" y="622961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CF1B478-B7FE-174A-B18A-0C0A8A662DCB}"/>
              </a:ext>
            </a:extLst>
          </p:cNvPr>
          <p:cNvSpPr txBox="1"/>
          <p:nvPr/>
        </p:nvSpPr>
        <p:spPr>
          <a:xfrm flipH="1">
            <a:off x="2436228" y="626735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349C503-8465-B24C-BB5B-DC813F63C07D}"/>
              </a:ext>
            </a:extLst>
          </p:cNvPr>
          <p:cNvSpPr txBox="1"/>
          <p:nvPr/>
        </p:nvSpPr>
        <p:spPr>
          <a:xfrm flipH="1">
            <a:off x="2545759" y="62280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E2A2CFC-59C4-6C4D-B9D6-E5D01CC3CED5}"/>
              </a:ext>
            </a:extLst>
          </p:cNvPr>
          <p:cNvSpPr txBox="1"/>
          <p:nvPr/>
        </p:nvSpPr>
        <p:spPr>
          <a:xfrm flipH="1">
            <a:off x="2649651" y="62613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8117F82-9965-BE41-907D-C209940859E6}"/>
              </a:ext>
            </a:extLst>
          </p:cNvPr>
          <p:cNvSpPr txBox="1"/>
          <p:nvPr/>
        </p:nvSpPr>
        <p:spPr>
          <a:xfrm flipH="1">
            <a:off x="2745420" y="623109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EEB34A4-6B99-3A44-B8F1-F831DB6EB091}"/>
              </a:ext>
            </a:extLst>
          </p:cNvPr>
          <p:cNvSpPr txBox="1"/>
          <p:nvPr/>
        </p:nvSpPr>
        <p:spPr>
          <a:xfrm flipH="1">
            <a:off x="2853662" y="626083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2420AC0-F155-974F-86E1-B41D1DBE2671}"/>
              </a:ext>
            </a:extLst>
          </p:cNvPr>
          <p:cNvSpPr txBox="1"/>
          <p:nvPr/>
        </p:nvSpPr>
        <p:spPr>
          <a:xfrm flipH="1">
            <a:off x="2970027" y="623067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DF1CDD9-517D-B044-830B-2DF2742E3544}"/>
              </a:ext>
            </a:extLst>
          </p:cNvPr>
          <p:cNvSpPr txBox="1"/>
          <p:nvPr/>
        </p:nvSpPr>
        <p:spPr>
          <a:xfrm flipH="1">
            <a:off x="3084129" y="625931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21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516206-E720-6748-8EB7-7ED401A4874F}"/>
              </a:ext>
            </a:extLst>
          </p:cNvPr>
          <p:cNvSpPr txBox="1"/>
          <p:nvPr/>
        </p:nvSpPr>
        <p:spPr>
          <a:xfrm flipH="1">
            <a:off x="3186679" y="62336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22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CC3AB35-358F-B24A-A36A-133AA9876E7D}"/>
              </a:ext>
            </a:extLst>
          </p:cNvPr>
          <p:cNvSpPr txBox="1"/>
          <p:nvPr/>
        </p:nvSpPr>
        <p:spPr>
          <a:xfrm flipH="1">
            <a:off x="3237265" y="631664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23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14E1066-576C-8A40-89BF-EB0949A28934}"/>
              </a:ext>
            </a:extLst>
          </p:cNvPr>
          <p:cNvSpPr txBox="1"/>
          <p:nvPr/>
        </p:nvSpPr>
        <p:spPr>
          <a:xfrm flipH="1">
            <a:off x="3352245" y="631358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24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81DF87F-F887-6646-AF21-304A410E1F49}"/>
              </a:ext>
            </a:extLst>
          </p:cNvPr>
          <p:cNvSpPr txBox="1"/>
          <p:nvPr/>
        </p:nvSpPr>
        <p:spPr>
          <a:xfrm flipH="1">
            <a:off x="3410517" y="623357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25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8F2571B-13D3-9441-9115-F68FC5EC0905}"/>
              </a:ext>
            </a:extLst>
          </p:cNvPr>
          <p:cNvSpPr txBox="1"/>
          <p:nvPr/>
        </p:nvSpPr>
        <p:spPr>
          <a:xfrm flipH="1">
            <a:off x="3519294" y="62613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26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447670B-9EF4-CE4D-B373-9AC9C3E05585}"/>
              </a:ext>
            </a:extLst>
          </p:cNvPr>
          <p:cNvSpPr txBox="1"/>
          <p:nvPr/>
        </p:nvSpPr>
        <p:spPr>
          <a:xfrm flipH="1">
            <a:off x="3631675" y="623354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27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2B38721-F12B-1D4C-8943-0EAE34336088}"/>
              </a:ext>
            </a:extLst>
          </p:cNvPr>
          <p:cNvSpPr txBox="1"/>
          <p:nvPr/>
        </p:nvSpPr>
        <p:spPr>
          <a:xfrm flipH="1">
            <a:off x="3725866" y="626162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28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6606091-DB28-A943-8CF4-6C168CDF095D}"/>
              </a:ext>
            </a:extLst>
          </p:cNvPr>
          <p:cNvSpPr txBox="1"/>
          <p:nvPr/>
        </p:nvSpPr>
        <p:spPr>
          <a:xfrm flipH="1">
            <a:off x="3850728" y="623045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29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C3A374-700B-D84D-B838-F887C9AD132D}"/>
              </a:ext>
            </a:extLst>
          </p:cNvPr>
          <p:cNvSpPr txBox="1"/>
          <p:nvPr/>
        </p:nvSpPr>
        <p:spPr>
          <a:xfrm flipH="1">
            <a:off x="3981731" y="626624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30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0E51121C-91AF-3F45-9264-07DA1BEE92F6}"/>
              </a:ext>
            </a:extLst>
          </p:cNvPr>
          <p:cNvSpPr txBox="1"/>
          <p:nvPr/>
        </p:nvSpPr>
        <p:spPr>
          <a:xfrm flipH="1">
            <a:off x="4127085" y="62280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31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9D68189-770C-0149-9DB5-5A90D05293D8}"/>
              </a:ext>
            </a:extLst>
          </p:cNvPr>
          <p:cNvSpPr txBox="1"/>
          <p:nvPr/>
        </p:nvSpPr>
        <p:spPr>
          <a:xfrm flipH="1">
            <a:off x="4253335" y="626735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32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5FE962A-F976-674B-9737-E0EACC5EF7BE}"/>
              </a:ext>
            </a:extLst>
          </p:cNvPr>
          <p:cNvSpPr txBox="1"/>
          <p:nvPr/>
        </p:nvSpPr>
        <p:spPr>
          <a:xfrm flipH="1">
            <a:off x="4386056" y="622808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75D841E-D004-9D4F-8967-667AF80B6D4D}"/>
              </a:ext>
            </a:extLst>
          </p:cNvPr>
          <p:cNvSpPr txBox="1"/>
          <p:nvPr/>
        </p:nvSpPr>
        <p:spPr>
          <a:xfrm flipH="1">
            <a:off x="4522404" y="626439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34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951305B-44FD-E74A-8FEC-274E3482A2B7}"/>
              </a:ext>
            </a:extLst>
          </p:cNvPr>
          <p:cNvSpPr txBox="1"/>
          <p:nvPr/>
        </p:nvSpPr>
        <p:spPr>
          <a:xfrm flipH="1">
            <a:off x="4641732" y="622772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35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A4083A1-5D43-9B41-9D92-6A1BED0F00FA}"/>
              </a:ext>
            </a:extLst>
          </p:cNvPr>
          <p:cNvSpPr txBox="1"/>
          <p:nvPr/>
        </p:nvSpPr>
        <p:spPr>
          <a:xfrm flipH="1">
            <a:off x="4750709" y="626139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36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7999D7A-3989-F141-8E4C-A7EE29B7218D}"/>
              </a:ext>
            </a:extLst>
          </p:cNvPr>
          <p:cNvSpPr txBox="1"/>
          <p:nvPr/>
        </p:nvSpPr>
        <p:spPr>
          <a:xfrm flipH="1">
            <a:off x="4864164" y="622620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37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312A16EF-76A0-9F4D-945C-764DC7F65E0B}"/>
              </a:ext>
            </a:extLst>
          </p:cNvPr>
          <p:cNvSpPr txBox="1"/>
          <p:nvPr/>
        </p:nvSpPr>
        <p:spPr>
          <a:xfrm flipH="1">
            <a:off x="4977036" y="626171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38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155312B-A67B-0D48-8431-7A34F167D6B1}"/>
              </a:ext>
            </a:extLst>
          </p:cNvPr>
          <p:cNvSpPr txBox="1"/>
          <p:nvPr/>
        </p:nvSpPr>
        <p:spPr>
          <a:xfrm flipH="1">
            <a:off x="5103792" y="622772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39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DFAEC450-814E-D141-BD67-53607260AED7}"/>
              </a:ext>
            </a:extLst>
          </p:cNvPr>
          <p:cNvSpPr txBox="1"/>
          <p:nvPr/>
        </p:nvSpPr>
        <p:spPr>
          <a:xfrm flipH="1">
            <a:off x="5215634" y="62591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40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359E7CFF-EFBC-F447-A9C7-E4D551F50F2F}"/>
              </a:ext>
            </a:extLst>
          </p:cNvPr>
          <p:cNvSpPr txBox="1"/>
          <p:nvPr/>
        </p:nvSpPr>
        <p:spPr>
          <a:xfrm flipH="1">
            <a:off x="5338827" y="62330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41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41F2D05-BF70-6548-A306-BDF4F984CE5E}"/>
              </a:ext>
            </a:extLst>
          </p:cNvPr>
          <p:cNvSpPr txBox="1"/>
          <p:nvPr/>
        </p:nvSpPr>
        <p:spPr>
          <a:xfrm flipH="1">
            <a:off x="5442667" y="62591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42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3436BB6-8B49-EF40-8577-82F7233CEF0B}"/>
              </a:ext>
            </a:extLst>
          </p:cNvPr>
          <p:cNvSpPr txBox="1"/>
          <p:nvPr/>
        </p:nvSpPr>
        <p:spPr>
          <a:xfrm flipH="1">
            <a:off x="5565166" y="6231101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43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F39E729-5C1E-404C-B132-C4957E63E47B}"/>
              </a:ext>
            </a:extLst>
          </p:cNvPr>
          <p:cNvSpPr txBox="1"/>
          <p:nvPr/>
        </p:nvSpPr>
        <p:spPr>
          <a:xfrm flipH="1">
            <a:off x="5705495" y="626293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44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C4B82118-9923-BF47-AB51-82AEE0BC23D8}"/>
              </a:ext>
            </a:extLst>
          </p:cNvPr>
          <p:cNvSpPr txBox="1"/>
          <p:nvPr/>
        </p:nvSpPr>
        <p:spPr>
          <a:xfrm flipH="1">
            <a:off x="5827167" y="623137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45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5E4C91F-33B8-2B4E-961C-4FAA8A67E7CD}"/>
              </a:ext>
            </a:extLst>
          </p:cNvPr>
          <p:cNvSpPr txBox="1"/>
          <p:nvPr/>
        </p:nvSpPr>
        <p:spPr>
          <a:xfrm flipH="1">
            <a:off x="5932835" y="626171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46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DCDC2C9-0135-5747-8BC5-BF69D295805F}"/>
              </a:ext>
            </a:extLst>
          </p:cNvPr>
          <p:cNvSpPr txBox="1"/>
          <p:nvPr/>
        </p:nvSpPr>
        <p:spPr>
          <a:xfrm flipH="1">
            <a:off x="6046662" y="623377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47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96975F8-40C5-2A49-810C-FA5ABB63FF0F}"/>
              </a:ext>
            </a:extLst>
          </p:cNvPr>
          <p:cNvSpPr txBox="1"/>
          <p:nvPr/>
        </p:nvSpPr>
        <p:spPr>
          <a:xfrm flipH="1">
            <a:off x="6149698" y="626130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48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8DB89A15-1B5F-E04F-8258-00EBB1727949}"/>
              </a:ext>
            </a:extLst>
          </p:cNvPr>
          <p:cNvSpPr txBox="1"/>
          <p:nvPr/>
        </p:nvSpPr>
        <p:spPr>
          <a:xfrm flipH="1">
            <a:off x="6271198" y="623301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49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105AAF1-A70C-6F44-AF6C-B5593397060E}"/>
              </a:ext>
            </a:extLst>
          </p:cNvPr>
          <p:cNvCxnSpPr>
            <a:cxnSpLocks/>
          </p:cNvCxnSpPr>
          <p:nvPr/>
        </p:nvCxnSpPr>
        <p:spPr>
          <a:xfrm flipH="1">
            <a:off x="3296307" y="6205454"/>
            <a:ext cx="36000" cy="18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7BA0BEE3-1613-A141-B78E-0BEFB42B00D4}"/>
              </a:ext>
            </a:extLst>
          </p:cNvPr>
          <p:cNvCxnSpPr>
            <a:cxnSpLocks/>
          </p:cNvCxnSpPr>
          <p:nvPr/>
        </p:nvCxnSpPr>
        <p:spPr>
          <a:xfrm>
            <a:off x="3366944" y="6207710"/>
            <a:ext cx="36000" cy="18469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399491F9-E414-274D-BD65-1826536EACEF}"/>
              </a:ext>
            </a:extLst>
          </p:cNvPr>
          <p:cNvCxnSpPr/>
          <p:nvPr/>
        </p:nvCxnSpPr>
        <p:spPr>
          <a:xfrm>
            <a:off x="821246" y="59684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B5178364-2411-A442-BB05-1EBAA99E2970}"/>
              </a:ext>
            </a:extLst>
          </p:cNvPr>
          <p:cNvCxnSpPr/>
          <p:nvPr/>
        </p:nvCxnSpPr>
        <p:spPr>
          <a:xfrm>
            <a:off x="831406" y="58871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E20251B9-CC39-7245-B453-D4B0E2313DCF}"/>
              </a:ext>
            </a:extLst>
          </p:cNvPr>
          <p:cNvCxnSpPr/>
          <p:nvPr/>
        </p:nvCxnSpPr>
        <p:spPr>
          <a:xfrm>
            <a:off x="831406" y="57855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682E42B6-EE24-7A42-8728-64D53942C38E}"/>
              </a:ext>
            </a:extLst>
          </p:cNvPr>
          <p:cNvCxnSpPr/>
          <p:nvPr/>
        </p:nvCxnSpPr>
        <p:spPr>
          <a:xfrm>
            <a:off x="831406" y="572460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FB000B29-EC0B-BC4A-B554-003C571C5F2F}"/>
              </a:ext>
            </a:extLst>
          </p:cNvPr>
          <p:cNvCxnSpPr/>
          <p:nvPr/>
        </p:nvCxnSpPr>
        <p:spPr>
          <a:xfrm>
            <a:off x="831406" y="55315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E248B531-FC2C-2641-BD58-8FF1F4D78887}"/>
              </a:ext>
            </a:extLst>
          </p:cNvPr>
          <p:cNvCxnSpPr/>
          <p:nvPr/>
        </p:nvCxnSpPr>
        <p:spPr>
          <a:xfrm>
            <a:off x="823786" y="54096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022D62E7-948C-CC4A-A5F6-6396345C40A8}"/>
              </a:ext>
            </a:extLst>
          </p:cNvPr>
          <p:cNvCxnSpPr/>
          <p:nvPr/>
        </p:nvCxnSpPr>
        <p:spPr>
          <a:xfrm>
            <a:off x="833946" y="53080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A359C16A-1277-7649-8A06-5BA33CAF118E}"/>
              </a:ext>
            </a:extLst>
          </p:cNvPr>
          <p:cNvCxnSpPr/>
          <p:nvPr/>
        </p:nvCxnSpPr>
        <p:spPr>
          <a:xfrm>
            <a:off x="831406" y="51962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2F3FE6C9-37D4-A549-8012-7C86B4507091}"/>
              </a:ext>
            </a:extLst>
          </p:cNvPr>
          <p:cNvCxnSpPr/>
          <p:nvPr/>
        </p:nvCxnSpPr>
        <p:spPr>
          <a:xfrm>
            <a:off x="831406" y="50946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A0C4D6DB-DBBD-764C-BD4F-85E0A8D0F490}"/>
              </a:ext>
            </a:extLst>
          </p:cNvPr>
          <p:cNvCxnSpPr/>
          <p:nvPr/>
        </p:nvCxnSpPr>
        <p:spPr>
          <a:xfrm>
            <a:off x="841566" y="49727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630566C0-F11B-1B4F-BB5D-54F0E08458EC}"/>
              </a:ext>
            </a:extLst>
          </p:cNvPr>
          <p:cNvCxnSpPr/>
          <p:nvPr/>
        </p:nvCxnSpPr>
        <p:spPr>
          <a:xfrm>
            <a:off x="831406" y="48203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4C9BC92C-D917-C747-9D5C-11037E199DEE}"/>
              </a:ext>
            </a:extLst>
          </p:cNvPr>
          <p:cNvCxnSpPr/>
          <p:nvPr/>
        </p:nvCxnSpPr>
        <p:spPr>
          <a:xfrm>
            <a:off x="831406" y="472892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2B5C6552-4809-034D-8685-60802362D9EF}"/>
              </a:ext>
            </a:extLst>
          </p:cNvPr>
          <p:cNvCxnSpPr/>
          <p:nvPr/>
        </p:nvCxnSpPr>
        <p:spPr>
          <a:xfrm>
            <a:off x="831406" y="462732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2909BE16-2900-9342-B839-A3B3040E084C}"/>
              </a:ext>
            </a:extLst>
          </p:cNvPr>
          <p:cNvCxnSpPr/>
          <p:nvPr/>
        </p:nvCxnSpPr>
        <p:spPr>
          <a:xfrm>
            <a:off x="831406" y="452572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466A3417-9C0E-DB45-9A00-34FE898FD00F}"/>
              </a:ext>
            </a:extLst>
          </p:cNvPr>
          <p:cNvCxnSpPr/>
          <p:nvPr/>
        </p:nvCxnSpPr>
        <p:spPr>
          <a:xfrm>
            <a:off x="831406" y="440380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2BCA1D07-0CA5-3742-BAE6-3DE1A373AEF1}"/>
              </a:ext>
            </a:extLst>
          </p:cNvPr>
          <p:cNvCxnSpPr/>
          <p:nvPr/>
        </p:nvCxnSpPr>
        <p:spPr>
          <a:xfrm>
            <a:off x="831406" y="432252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AAC8D83B-DE08-0248-9DB7-1596AD1F5DA6}"/>
              </a:ext>
            </a:extLst>
          </p:cNvPr>
          <p:cNvCxnSpPr/>
          <p:nvPr/>
        </p:nvCxnSpPr>
        <p:spPr>
          <a:xfrm>
            <a:off x="830136" y="420060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E7BA4DC3-F9E1-B147-A65A-E35930DD13C0}"/>
              </a:ext>
            </a:extLst>
          </p:cNvPr>
          <p:cNvCxnSpPr/>
          <p:nvPr/>
        </p:nvCxnSpPr>
        <p:spPr>
          <a:xfrm>
            <a:off x="821246" y="40786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C5F373DB-E61B-1142-89AD-34ED39E8B79F}"/>
              </a:ext>
            </a:extLst>
          </p:cNvPr>
          <p:cNvCxnSpPr/>
          <p:nvPr/>
        </p:nvCxnSpPr>
        <p:spPr>
          <a:xfrm>
            <a:off x="831406" y="39872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A0747F24-3489-D145-AAA5-0C780FCF3DD5}"/>
              </a:ext>
            </a:extLst>
          </p:cNvPr>
          <p:cNvCxnSpPr/>
          <p:nvPr/>
        </p:nvCxnSpPr>
        <p:spPr>
          <a:xfrm>
            <a:off x="831406" y="389580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395EF6CF-01CC-DC4B-9034-AE8615609DD8}"/>
              </a:ext>
            </a:extLst>
          </p:cNvPr>
          <p:cNvCxnSpPr/>
          <p:nvPr/>
        </p:nvCxnSpPr>
        <p:spPr>
          <a:xfrm>
            <a:off x="827596" y="37738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BC7BB943-2AD7-F94F-B4AD-6ED3F3FED75B}"/>
              </a:ext>
            </a:extLst>
          </p:cNvPr>
          <p:cNvCxnSpPr/>
          <p:nvPr/>
        </p:nvCxnSpPr>
        <p:spPr>
          <a:xfrm>
            <a:off x="827596" y="37294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E9436B95-FD2A-E342-9EF1-934F6205772C}"/>
              </a:ext>
            </a:extLst>
          </p:cNvPr>
          <p:cNvCxnSpPr/>
          <p:nvPr/>
        </p:nvCxnSpPr>
        <p:spPr>
          <a:xfrm>
            <a:off x="840296" y="36786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BAD4347B-378B-EB43-91D0-F7D083533856}"/>
              </a:ext>
            </a:extLst>
          </p:cNvPr>
          <p:cNvCxnSpPr/>
          <p:nvPr/>
        </p:nvCxnSpPr>
        <p:spPr>
          <a:xfrm>
            <a:off x="833946" y="35643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EAFEE188-DB31-4D41-AF01-6C73CD1BEC52}"/>
              </a:ext>
            </a:extLst>
          </p:cNvPr>
          <p:cNvCxnSpPr/>
          <p:nvPr/>
        </p:nvCxnSpPr>
        <p:spPr>
          <a:xfrm>
            <a:off x="846646" y="3456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45C795D0-179C-B744-B259-820AA7A866D7}"/>
              </a:ext>
            </a:extLst>
          </p:cNvPr>
          <p:cNvCxnSpPr/>
          <p:nvPr/>
        </p:nvCxnSpPr>
        <p:spPr>
          <a:xfrm>
            <a:off x="840296" y="3329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C2B020BF-F38D-D24F-BE19-532D37289A37}"/>
              </a:ext>
            </a:extLst>
          </p:cNvPr>
          <p:cNvCxnSpPr/>
          <p:nvPr/>
        </p:nvCxnSpPr>
        <p:spPr>
          <a:xfrm>
            <a:off x="840296" y="32214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1CBF26BA-AAE0-4F47-A9AF-4235D89AF372}"/>
              </a:ext>
            </a:extLst>
          </p:cNvPr>
          <p:cNvCxnSpPr/>
          <p:nvPr/>
        </p:nvCxnSpPr>
        <p:spPr>
          <a:xfrm>
            <a:off x="840296" y="30944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BBBAC307-DD9F-E144-A68D-D62BA8ED190B}"/>
              </a:ext>
            </a:extLst>
          </p:cNvPr>
          <p:cNvCxnSpPr/>
          <p:nvPr/>
        </p:nvCxnSpPr>
        <p:spPr>
          <a:xfrm>
            <a:off x="840296" y="2948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B21EE0F6-99EA-3742-82FB-DF5908BBA14B}"/>
              </a:ext>
            </a:extLst>
          </p:cNvPr>
          <p:cNvCxnSpPr/>
          <p:nvPr/>
        </p:nvCxnSpPr>
        <p:spPr>
          <a:xfrm>
            <a:off x="840296" y="28150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6ED618ED-5E5D-A44B-8CC9-049E2EBD8927}"/>
              </a:ext>
            </a:extLst>
          </p:cNvPr>
          <p:cNvCxnSpPr/>
          <p:nvPr/>
        </p:nvCxnSpPr>
        <p:spPr>
          <a:xfrm>
            <a:off x="840296" y="2694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A98364C5-4834-3F4A-8749-40B08E272AE3}"/>
              </a:ext>
            </a:extLst>
          </p:cNvPr>
          <p:cNvCxnSpPr/>
          <p:nvPr/>
        </p:nvCxnSpPr>
        <p:spPr>
          <a:xfrm>
            <a:off x="840296" y="25483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D637E84C-4D10-0A40-90AA-F463576F120F}"/>
              </a:ext>
            </a:extLst>
          </p:cNvPr>
          <p:cNvCxnSpPr/>
          <p:nvPr/>
        </p:nvCxnSpPr>
        <p:spPr>
          <a:xfrm>
            <a:off x="840296" y="24213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4BE8C103-8B4A-3743-9966-03E7904A09FD}"/>
              </a:ext>
            </a:extLst>
          </p:cNvPr>
          <p:cNvCxnSpPr/>
          <p:nvPr/>
        </p:nvCxnSpPr>
        <p:spPr>
          <a:xfrm>
            <a:off x="846646" y="23260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C2E622-E3F9-434D-9E1C-36EF84AE4DF0}"/>
              </a:ext>
            </a:extLst>
          </p:cNvPr>
          <p:cNvCxnSpPr/>
          <p:nvPr/>
        </p:nvCxnSpPr>
        <p:spPr>
          <a:xfrm>
            <a:off x="840296" y="22181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C9883839-4B76-F246-A9ED-E9E9A1B68543}"/>
              </a:ext>
            </a:extLst>
          </p:cNvPr>
          <p:cNvCxnSpPr/>
          <p:nvPr/>
        </p:nvCxnSpPr>
        <p:spPr>
          <a:xfrm>
            <a:off x="840296" y="20911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764040AC-9695-8146-B443-3DD8C1D9C44D}"/>
              </a:ext>
            </a:extLst>
          </p:cNvPr>
          <p:cNvCxnSpPr/>
          <p:nvPr/>
        </p:nvCxnSpPr>
        <p:spPr>
          <a:xfrm>
            <a:off x="840296" y="19768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805A5E26-68F4-164B-B01B-FB52A34B1BA5}"/>
              </a:ext>
            </a:extLst>
          </p:cNvPr>
          <p:cNvCxnSpPr/>
          <p:nvPr/>
        </p:nvCxnSpPr>
        <p:spPr>
          <a:xfrm>
            <a:off x="840296" y="18561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6" name="直線コネクタ 115">
            <a:extLst>
              <a:ext uri="{FF2B5EF4-FFF2-40B4-BE49-F238E27FC236}">
                <a16:creationId xmlns:a16="http://schemas.microsoft.com/office/drawing/2014/main" id="{6DA6F2E3-7327-5E46-86AA-5B4117EF745F}"/>
              </a:ext>
            </a:extLst>
          </p:cNvPr>
          <p:cNvCxnSpPr/>
          <p:nvPr/>
        </p:nvCxnSpPr>
        <p:spPr>
          <a:xfrm>
            <a:off x="840296" y="17291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7" name="直線コネクタ 116">
            <a:extLst>
              <a:ext uri="{FF2B5EF4-FFF2-40B4-BE49-F238E27FC236}">
                <a16:creationId xmlns:a16="http://schemas.microsoft.com/office/drawing/2014/main" id="{81970392-3FA8-A54D-84EC-499C39443394}"/>
              </a:ext>
            </a:extLst>
          </p:cNvPr>
          <p:cNvCxnSpPr/>
          <p:nvPr/>
        </p:nvCxnSpPr>
        <p:spPr>
          <a:xfrm>
            <a:off x="840296" y="16339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8" name="直線コネクタ 117">
            <a:extLst>
              <a:ext uri="{FF2B5EF4-FFF2-40B4-BE49-F238E27FC236}">
                <a16:creationId xmlns:a16="http://schemas.microsoft.com/office/drawing/2014/main" id="{D599AE82-3395-2143-B5C1-47EEAB80F80D}"/>
              </a:ext>
            </a:extLst>
          </p:cNvPr>
          <p:cNvCxnSpPr/>
          <p:nvPr/>
        </p:nvCxnSpPr>
        <p:spPr>
          <a:xfrm>
            <a:off x="840296" y="15132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DCA8E3E1-8B2C-1342-B178-0F3B922DF270}"/>
              </a:ext>
            </a:extLst>
          </p:cNvPr>
          <p:cNvCxnSpPr/>
          <p:nvPr/>
        </p:nvCxnSpPr>
        <p:spPr>
          <a:xfrm>
            <a:off x="840296" y="13862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6C3E83CE-8CA0-9D47-9A2F-19CFC6264949}"/>
              </a:ext>
            </a:extLst>
          </p:cNvPr>
          <p:cNvCxnSpPr/>
          <p:nvPr/>
        </p:nvCxnSpPr>
        <p:spPr>
          <a:xfrm>
            <a:off x="840296" y="12529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1" name="直線コネクタ 120">
            <a:extLst>
              <a:ext uri="{FF2B5EF4-FFF2-40B4-BE49-F238E27FC236}">
                <a16:creationId xmlns:a16="http://schemas.microsoft.com/office/drawing/2014/main" id="{72B35B79-F225-B347-9F18-F6FEEDE23676}"/>
              </a:ext>
            </a:extLst>
          </p:cNvPr>
          <p:cNvCxnSpPr/>
          <p:nvPr/>
        </p:nvCxnSpPr>
        <p:spPr>
          <a:xfrm>
            <a:off x="833946" y="11386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2" name="直線コネクタ 121">
            <a:extLst>
              <a:ext uri="{FF2B5EF4-FFF2-40B4-BE49-F238E27FC236}">
                <a16:creationId xmlns:a16="http://schemas.microsoft.com/office/drawing/2014/main" id="{A114387A-ED5E-CF4D-BB4B-A881B91315C3}"/>
              </a:ext>
            </a:extLst>
          </p:cNvPr>
          <p:cNvCxnSpPr/>
          <p:nvPr/>
        </p:nvCxnSpPr>
        <p:spPr>
          <a:xfrm>
            <a:off x="840296" y="10306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" name="直線コネクタ 122">
            <a:extLst>
              <a:ext uri="{FF2B5EF4-FFF2-40B4-BE49-F238E27FC236}">
                <a16:creationId xmlns:a16="http://schemas.microsoft.com/office/drawing/2014/main" id="{A16D7996-BCE6-C141-8BD2-DC2B828B364E}"/>
              </a:ext>
            </a:extLst>
          </p:cNvPr>
          <p:cNvCxnSpPr/>
          <p:nvPr/>
        </p:nvCxnSpPr>
        <p:spPr>
          <a:xfrm>
            <a:off x="840296" y="91638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5F4D1C00-B9FE-FE49-B279-991A5509733F}"/>
              </a:ext>
            </a:extLst>
          </p:cNvPr>
          <p:cNvCxnSpPr/>
          <p:nvPr/>
        </p:nvCxnSpPr>
        <p:spPr>
          <a:xfrm>
            <a:off x="840296" y="8211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963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D665581-3C52-8141-8FD1-D0DE64EB3B74}"/>
              </a:ext>
            </a:extLst>
          </p:cNvPr>
          <p:cNvSpPr txBox="1"/>
          <p:nvPr/>
        </p:nvSpPr>
        <p:spPr>
          <a:xfrm>
            <a:off x="118334" y="71292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I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BB702FC-C393-6640-BE51-CCE35B48DB00}"/>
              </a:ext>
            </a:extLst>
          </p:cNvPr>
          <p:cNvGrpSpPr>
            <a:grpSpLocks noChangeAspect="1"/>
          </p:cNvGrpSpPr>
          <p:nvPr/>
        </p:nvGrpSpPr>
        <p:grpSpPr>
          <a:xfrm>
            <a:off x="802641" y="712922"/>
            <a:ext cx="5526000" cy="5496553"/>
            <a:chOff x="1774109" y="646350"/>
            <a:chExt cx="5637600" cy="5607558"/>
          </a:xfrm>
        </p:grpSpPr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3C779795-9CC9-6F48-A9DE-16F0E7D6D1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649" t="25927" r="38079" b="8808"/>
            <a:stretch/>
          </p:blipFill>
          <p:spPr>
            <a:xfrm>
              <a:off x="1778000" y="1778000"/>
              <a:ext cx="5626100" cy="4475908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39B1CD3C-28F1-4A41-9E82-40EA669E3E07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10649" t="25926" r="59555" b="9754"/>
            <a:stretch/>
          </p:blipFill>
          <p:spPr>
            <a:xfrm>
              <a:off x="1774109" y="646350"/>
              <a:ext cx="5637600" cy="1143538"/>
            </a:xfrm>
            <a:prstGeom prst="rect">
              <a:avLst/>
            </a:prstGeom>
          </p:spPr>
        </p:pic>
      </p:grp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85B24B0E-D087-1944-AFAC-31B5AB110D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225488"/>
              </p:ext>
            </p:extLst>
          </p:nvPr>
        </p:nvGraphicFramePr>
        <p:xfrm>
          <a:off x="6764162" y="712922"/>
          <a:ext cx="1955800" cy="6115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5448_1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is-IS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A20_3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D471_3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FDAARGOS149_1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  <a:endParaRPr lang="en-US" altLang="ja-JP" sz="85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GURSA1_5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GUR_5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  <a:endParaRPr lang="en-US" altLang="ja-JP" sz="85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HKU360_3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HKU488_3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HKUQMH11_2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718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JRS4_4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43400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M1_476_3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11471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M23ND_2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81982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M3-b_1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00650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MGAS10394_1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51606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MGAS2096_2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69966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MGAS315_6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0693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MGAS5005_3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492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MGAS9429_3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6054627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Manfredo_3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6460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NCTC10085_2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55249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NCTC10879_4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88666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NCTC12044_1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9146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NCTC12059_2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23446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NCTC12062_2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94182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NCTC12840_3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7381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NCTC13736_2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8165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NCTC13738_3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3409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NCTC5163_1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6305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NCTC5164_1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7594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NCTC8195_5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2196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NCTC8224_3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75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NCTC8225_2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07180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NCTC8231_1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271583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NCTC8300_2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09739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NCTC8304_2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290620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NCTC8324_1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7530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NCTC8328_1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46268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NCTC8332_1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860435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NGAS596_1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76678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NGAS638_2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07895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NZ131_2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558964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SSI-1_1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7510922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STAB902_1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460741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TJ11-001_5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1018039"/>
                  </a:ext>
                </a:extLst>
              </a:tr>
              <a:tr h="10584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Streptococcus phage P9</a:t>
                      </a:r>
                    </a:p>
                  </a:txBody>
                  <a:tcPr marL="3600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358063"/>
                  </a:ext>
                </a:extLst>
              </a:tr>
            </a:tbl>
          </a:graphicData>
        </a:graphic>
      </p:graphicFrame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A63A149F-AE74-A54C-AAC5-68AFC92D2E76}"/>
              </a:ext>
            </a:extLst>
          </p:cNvPr>
          <p:cNvCxnSpPr/>
          <p:nvPr/>
        </p:nvCxnSpPr>
        <p:spPr>
          <a:xfrm>
            <a:off x="790766" y="60700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34805BF-2474-CA49-86A2-3C10EDC95304}"/>
              </a:ext>
            </a:extLst>
          </p:cNvPr>
          <p:cNvSpPr txBox="1"/>
          <p:nvPr/>
        </p:nvSpPr>
        <p:spPr>
          <a:xfrm flipH="1">
            <a:off x="814754" y="6210622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1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F5A5161-5532-6244-91A5-03F4522E4056}"/>
              </a:ext>
            </a:extLst>
          </p:cNvPr>
          <p:cNvSpPr txBox="1"/>
          <p:nvPr/>
        </p:nvSpPr>
        <p:spPr>
          <a:xfrm flipH="1">
            <a:off x="958718" y="6207484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2FE8EB3-13C8-5C48-B870-38864169262F}"/>
              </a:ext>
            </a:extLst>
          </p:cNvPr>
          <p:cNvSpPr txBox="1"/>
          <p:nvPr/>
        </p:nvSpPr>
        <p:spPr>
          <a:xfrm flipH="1">
            <a:off x="1084155" y="620470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B895E24-A7C3-3245-BD57-0B1DA18755BD}"/>
              </a:ext>
            </a:extLst>
          </p:cNvPr>
          <p:cNvSpPr txBox="1"/>
          <p:nvPr/>
        </p:nvSpPr>
        <p:spPr>
          <a:xfrm flipH="1">
            <a:off x="1207767" y="6205036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6AB1A5A-8EC3-424C-963B-E8244A74CCEA}"/>
              </a:ext>
            </a:extLst>
          </p:cNvPr>
          <p:cNvSpPr txBox="1"/>
          <p:nvPr/>
        </p:nvSpPr>
        <p:spPr>
          <a:xfrm flipH="1">
            <a:off x="1333119" y="6205035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5</a:t>
            </a:r>
            <a:endParaRPr kumimoji="1" lang="ja-JP" alt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825A9C4-A06A-9C46-821E-2B31CAF6A726}"/>
              </a:ext>
            </a:extLst>
          </p:cNvPr>
          <p:cNvSpPr txBox="1"/>
          <p:nvPr/>
        </p:nvSpPr>
        <p:spPr>
          <a:xfrm flipH="1">
            <a:off x="1448460" y="6204993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6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27E747A-6E3E-0446-AD78-E556A60539A0}"/>
              </a:ext>
            </a:extLst>
          </p:cNvPr>
          <p:cNvSpPr txBox="1"/>
          <p:nvPr/>
        </p:nvSpPr>
        <p:spPr>
          <a:xfrm flipH="1">
            <a:off x="1542315" y="620800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BA4A640-05AB-1F48-A700-7A5587C19CB0}"/>
              </a:ext>
            </a:extLst>
          </p:cNvPr>
          <p:cNvSpPr txBox="1"/>
          <p:nvPr/>
        </p:nvSpPr>
        <p:spPr>
          <a:xfrm flipH="1">
            <a:off x="1649912" y="6207998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4014F5A-9F0E-014C-8D2F-036D52585BC7}"/>
              </a:ext>
            </a:extLst>
          </p:cNvPr>
          <p:cNvSpPr txBox="1"/>
          <p:nvPr/>
        </p:nvSpPr>
        <p:spPr>
          <a:xfrm flipH="1">
            <a:off x="1760916" y="6203471"/>
            <a:ext cx="130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1C77F40-7707-9648-8E5E-E6D2EBEC4931}"/>
              </a:ext>
            </a:extLst>
          </p:cNvPr>
          <p:cNvSpPr txBox="1"/>
          <p:nvPr/>
        </p:nvSpPr>
        <p:spPr>
          <a:xfrm flipH="1">
            <a:off x="1882890" y="620095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10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01FC877-9ED2-494E-BC00-9B750032C3BA}"/>
              </a:ext>
            </a:extLst>
          </p:cNvPr>
          <p:cNvSpPr txBox="1"/>
          <p:nvPr/>
        </p:nvSpPr>
        <p:spPr>
          <a:xfrm flipH="1">
            <a:off x="1998864" y="624898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11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EE3844F-0234-AB48-8A8A-10DC8052E370}"/>
              </a:ext>
            </a:extLst>
          </p:cNvPr>
          <p:cNvSpPr txBox="1"/>
          <p:nvPr/>
        </p:nvSpPr>
        <p:spPr>
          <a:xfrm flipH="1">
            <a:off x="2111212" y="620453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3E3800D-BEC1-1441-A7C4-C362A43AF365}"/>
              </a:ext>
            </a:extLst>
          </p:cNvPr>
          <p:cNvSpPr txBox="1"/>
          <p:nvPr/>
        </p:nvSpPr>
        <p:spPr>
          <a:xfrm flipH="1">
            <a:off x="2228139" y="624898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13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9B6AB95-DDF7-6044-8157-A6D555F4E9B6}"/>
              </a:ext>
            </a:extLst>
          </p:cNvPr>
          <p:cNvSpPr txBox="1"/>
          <p:nvPr/>
        </p:nvSpPr>
        <p:spPr>
          <a:xfrm flipH="1">
            <a:off x="2349581" y="620748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14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536DAF6-6B1B-3A41-81A2-4C28193A5D50}"/>
              </a:ext>
            </a:extLst>
          </p:cNvPr>
          <p:cNvSpPr txBox="1"/>
          <p:nvPr/>
        </p:nvSpPr>
        <p:spPr>
          <a:xfrm flipH="1">
            <a:off x="2467859" y="625142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15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8AC3E6F-33FE-0447-9B86-9639CF76F880}"/>
              </a:ext>
            </a:extLst>
          </p:cNvPr>
          <p:cNvSpPr txBox="1"/>
          <p:nvPr/>
        </p:nvSpPr>
        <p:spPr>
          <a:xfrm flipH="1">
            <a:off x="2580642" y="620746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16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200CC37-F5D8-864E-863C-4C1AF1A2BE84}"/>
              </a:ext>
            </a:extLst>
          </p:cNvPr>
          <p:cNvSpPr txBox="1"/>
          <p:nvPr/>
        </p:nvSpPr>
        <p:spPr>
          <a:xfrm flipH="1">
            <a:off x="2695719" y="624898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17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6563474-8573-6F4F-A2D9-061F20D4B6F6}"/>
              </a:ext>
            </a:extLst>
          </p:cNvPr>
          <p:cNvSpPr txBox="1"/>
          <p:nvPr/>
        </p:nvSpPr>
        <p:spPr>
          <a:xfrm flipH="1">
            <a:off x="2791397" y="620555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3AAB7A2-266E-D545-AF26-A270DB7EFF64}"/>
              </a:ext>
            </a:extLst>
          </p:cNvPr>
          <p:cNvSpPr txBox="1"/>
          <p:nvPr/>
        </p:nvSpPr>
        <p:spPr>
          <a:xfrm flipH="1">
            <a:off x="2899637" y="624551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19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398053-62AC-F94F-9F80-7B8894C25D94}"/>
              </a:ext>
            </a:extLst>
          </p:cNvPr>
          <p:cNvSpPr txBox="1"/>
          <p:nvPr/>
        </p:nvSpPr>
        <p:spPr>
          <a:xfrm flipH="1">
            <a:off x="3051757" y="620513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20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710E0AC-4D98-9B4F-9967-576EC054B721}"/>
              </a:ext>
            </a:extLst>
          </p:cNvPr>
          <p:cNvSpPr txBox="1"/>
          <p:nvPr/>
        </p:nvSpPr>
        <p:spPr>
          <a:xfrm flipH="1">
            <a:off x="3196512" y="624909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21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5B5B77E-90FB-9F45-937D-B3CC8AC57B14}"/>
              </a:ext>
            </a:extLst>
          </p:cNvPr>
          <p:cNvSpPr txBox="1"/>
          <p:nvPr/>
        </p:nvSpPr>
        <p:spPr>
          <a:xfrm flipH="1">
            <a:off x="3299063" y="620813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22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3A389BB8-C095-9C41-B71C-B8662F8600AC}"/>
              </a:ext>
            </a:extLst>
          </p:cNvPr>
          <p:cNvSpPr txBox="1"/>
          <p:nvPr/>
        </p:nvSpPr>
        <p:spPr>
          <a:xfrm flipH="1">
            <a:off x="3431389" y="624898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23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AD12CD9-1614-BA4B-A7E4-500302DBB817}"/>
              </a:ext>
            </a:extLst>
          </p:cNvPr>
          <p:cNvSpPr txBox="1"/>
          <p:nvPr/>
        </p:nvSpPr>
        <p:spPr>
          <a:xfrm flipH="1">
            <a:off x="3561157" y="620746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24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D266FCDC-FFFB-7242-9432-ABD76C80CDB1}"/>
              </a:ext>
            </a:extLst>
          </p:cNvPr>
          <p:cNvSpPr txBox="1"/>
          <p:nvPr/>
        </p:nvSpPr>
        <p:spPr>
          <a:xfrm flipH="1">
            <a:off x="3670676" y="624437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25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C169EDF-C8BB-1247-AB06-9CF9AC16AEB0}"/>
              </a:ext>
            </a:extLst>
          </p:cNvPr>
          <p:cNvSpPr txBox="1"/>
          <p:nvPr/>
        </p:nvSpPr>
        <p:spPr>
          <a:xfrm flipH="1">
            <a:off x="3814439" y="620728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26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4E8002E8-36AB-7842-8278-A3C25704E50C}"/>
              </a:ext>
            </a:extLst>
          </p:cNvPr>
          <p:cNvSpPr txBox="1"/>
          <p:nvPr/>
        </p:nvSpPr>
        <p:spPr>
          <a:xfrm flipH="1">
            <a:off x="3963718" y="624375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27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C7066A54-F825-CE48-8EA6-2F3BACD620C3}"/>
              </a:ext>
            </a:extLst>
          </p:cNvPr>
          <p:cNvSpPr txBox="1"/>
          <p:nvPr/>
        </p:nvSpPr>
        <p:spPr>
          <a:xfrm flipH="1">
            <a:off x="4098773" y="620543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28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EFAB91C-F920-2347-B531-3B6ADC7FFFD5}"/>
              </a:ext>
            </a:extLst>
          </p:cNvPr>
          <p:cNvSpPr txBox="1"/>
          <p:nvPr/>
        </p:nvSpPr>
        <p:spPr>
          <a:xfrm flipH="1">
            <a:off x="4218530" y="624067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29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19BF31C-5006-684B-AE92-9F26C22968DD}"/>
              </a:ext>
            </a:extLst>
          </p:cNvPr>
          <p:cNvSpPr txBox="1"/>
          <p:nvPr/>
        </p:nvSpPr>
        <p:spPr>
          <a:xfrm flipH="1">
            <a:off x="4344426" y="62049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30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A8D95A4F-BAA9-4B47-9390-51EB0FA3D999}"/>
              </a:ext>
            </a:extLst>
          </p:cNvPr>
          <p:cNvSpPr txBox="1"/>
          <p:nvPr/>
        </p:nvSpPr>
        <p:spPr>
          <a:xfrm flipH="1">
            <a:off x="4479562" y="623830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31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B88E1DD-3AF4-1C4D-9166-8E1D44438341}"/>
              </a:ext>
            </a:extLst>
          </p:cNvPr>
          <p:cNvSpPr txBox="1"/>
          <p:nvPr/>
        </p:nvSpPr>
        <p:spPr>
          <a:xfrm flipH="1">
            <a:off x="4605813" y="62009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32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293DD25-0EC6-DE4A-B4C9-4B58846A58C5}"/>
              </a:ext>
            </a:extLst>
          </p:cNvPr>
          <p:cNvSpPr txBox="1"/>
          <p:nvPr/>
        </p:nvSpPr>
        <p:spPr>
          <a:xfrm flipH="1">
            <a:off x="4738533" y="6238306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BA1C8C14-BA8A-1945-85FA-365EE1463953}"/>
              </a:ext>
            </a:extLst>
          </p:cNvPr>
          <p:cNvSpPr txBox="1"/>
          <p:nvPr/>
        </p:nvSpPr>
        <p:spPr>
          <a:xfrm flipH="1">
            <a:off x="4886082" y="620094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34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A9D733C-6FD4-2240-888D-D59E15B9E060}"/>
              </a:ext>
            </a:extLst>
          </p:cNvPr>
          <p:cNvSpPr txBox="1"/>
          <p:nvPr/>
        </p:nvSpPr>
        <p:spPr>
          <a:xfrm flipH="1">
            <a:off x="5060361" y="6238305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35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1878F4F-769C-9F40-AB7D-FF842C4F56D4}"/>
              </a:ext>
            </a:extLst>
          </p:cNvPr>
          <p:cNvSpPr txBox="1"/>
          <p:nvPr/>
        </p:nvSpPr>
        <p:spPr>
          <a:xfrm flipH="1">
            <a:off x="5174701" y="6200098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36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A6BD0BD-EA5B-8540-B1D3-3DF19F77C950}"/>
              </a:ext>
            </a:extLst>
          </p:cNvPr>
          <p:cNvSpPr txBox="1"/>
          <p:nvPr/>
        </p:nvSpPr>
        <p:spPr>
          <a:xfrm flipH="1">
            <a:off x="5277939" y="623642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37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D78B2EC-BCAC-5B44-AF06-620F6C118705}"/>
              </a:ext>
            </a:extLst>
          </p:cNvPr>
          <p:cNvSpPr txBox="1"/>
          <p:nvPr/>
        </p:nvSpPr>
        <p:spPr>
          <a:xfrm flipH="1">
            <a:off x="5380597" y="6200420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38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7FBECCD-DA3A-3C46-9660-B878A04F1896}"/>
              </a:ext>
            </a:extLst>
          </p:cNvPr>
          <p:cNvSpPr txBox="1"/>
          <p:nvPr/>
        </p:nvSpPr>
        <p:spPr>
          <a:xfrm flipH="1">
            <a:off x="5497139" y="6237943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39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123CD59-CD36-6B48-9871-E2592B3812D5}"/>
              </a:ext>
            </a:extLst>
          </p:cNvPr>
          <p:cNvSpPr txBox="1"/>
          <p:nvPr/>
        </p:nvSpPr>
        <p:spPr>
          <a:xfrm flipH="1">
            <a:off x="5619195" y="620295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40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7BC65F-8C10-C942-A81A-56AD07F76E09}"/>
              </a:ext>
            </a:extLst>
          </p:cNvPr>
          <p:cNvSpPr txBox="1"/>
          <p:nvPr/>
        </p:nvSpPr>
        <p:spPr>
          <a:xfrm flipH="1">
            <a:off x="5727061" y="6238124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41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7CF6954-61D9-3B43-BDFB-A10F2F3D2648}"/>
              </a:ext>
            </a:extLst>
          </p:cNvPr>
          <p:cNvSpPr txBox="1"/>
          <p:nvPr/>
        </p:nvSpPr>
        <p:spPr>
          <a:xfrm flipH="1">
            <a:off x="5856446" y="620295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42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02B9CA40-BAA0-9043-A6E8-525FAEBE927F}"/>
              </a:ext>
            </a:extLst>
          </p:cNvPr>
          <p:cNvSpPr txBox="1"/>
          <p:nvPr/>
        </p:nvSpPr>
        <p:spPr>
          <a:xfrm flipH="1">
            <a:off x="5968726" y="6241317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43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3CCD99C8-20B7-7C41-B3B2-0F83F8772BC3}"/>
              </a:ext>
            </a:extLst>
          </p:cNvPr>
          <p:cNvSpPr txBox="1"/>
          <p:nvPr/>
        </p:nvSpPr>
        <p:spPr>
          <a:xfrm flipH="1">
            <a:off x="6093728" y="6201639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44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0ADC30B-7A9F-6A42-8E70-40FBFA6BED90}"/>
              </a:ext>
            </a:extLst>
          </p:cNvPr>
          <p:cNvSpPr txBox="1"/>
          <p:nvPr/>
        </p:nvSpPr>
        <p:spPr>
          <a:xfrm flipH="1">
            <a:off x="6210296" y="6236482"/>
            <a:ext cx="118084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45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BE7052B4-F32E-3947-8C5E-7C514CC1BB48}"/>
              </a:ext>
            </a:extLst>
          </p:cNvPr>
          <p:cNvCxnSpPr/>
          <p:nvPr/>
        </p:nvCxnSpPr>
        <p:spPr>
          <a:xfrm>
            <a:off x="792092" y="59282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1FE8D676-33DE-5A49-B3FC-12806776D5CB}"/>
              </a:ext>
            </a:extLst>
          </p:cNvPr>
          <p:cNvCxnSpPr/>
          <p:nvPr/>
        </p:nvCxnSpPr>
        <p:spPr>
          <a:xfrm>
            <a:off x="785466" y="579439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9926A097-910A-DA41-9244-ECE04526901F}"/>
              </a:ext>
            </a:extLst>
          </p:cNvPr>
          <p:cNvCxnSpPr/>
          <p:nvPr/>
        </p:nvCxnSpPr>
        <p:spPr>
          <a:xfrm>
            <a:off x="802693" y="566849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1F3C9D5B-299A-724A-94E9-F530AE88E58F}"/>
              </a:ext>
            </a:extLst>
          </p:cNvPr>
          <p:cNvCxnSpPr/>
          <p:nvPr/>
        </p:nvCxnSpPr>
        <p:spPr>
          <a:xfrm>
            <a:off x="788116" y="555850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98F5EC6A-9BBC-4A4E-AEF6-EB1C4FBF3E58}"/>
              </a:ext>
            </a:extLst>
          </p:cNvPr>
          <p:cNvCxnSpPr/>
          <p:nvPr/>
        </p:nvCxnSpPr>
        <p:spPr>
          <a:xfrm>
            <a:off x="797395" y="544851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FBAA46C8-F071-754E-926F-87B61422E252}"/>
              </a:ext>
            </a:extLst>
          </p:cNvPr>
          <p:cNvCxnSpPr/>
          <p:nvPr/>
        </p:nvCxnSpPr>
        <p:spPr>
          <a:xfrm>
            <a:off x="806674" y="53544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0D5D333A-3C8F-AD43-9676-578D45778538}"/>
              </a:ext>
            </a:extLst>
          </p:cNvPr>
          <p:cNvCxnSpPr/>
          <p:nvPr/>
        </p:nvCxnSpPr>
        <p:spPr>
          <a:xfrm>
            <a:off x="800048" y="524443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ACD8E1F4-241A-3F4C-84F2-9ADFA9EBD8BE}"/>
              </a:ext>
            </a:extLst>
          </p:cNvPr>
          <p:cNvCxnSpPr/>
          <p:nvPr/>
        </p:nvCxnSpPr>
        <p:spPr>
          <a:xfrm>
            <a:off x="801373" y="511854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37257A8F-5E28-9643-B969-79AED6274754}"/>
              </a:ext>
            </a:extLst>
          </p:cNvPr>
          <p:cNvCxnSpPr/>
          <p:nvPr/>
        </p:nvCxnSpPr>
        <p:spPr>
          <a:xfrm>
            <a:off x="802697" y="500059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459AD986-A77C-9143-9465-6CFCB4227DC5}"/>
              </a:ext>
            </a:extLst>
          </p:cNvPr>
          <p:cNvCxnSpPr/>
          <p:nvPr/>
        </p:nvCxnSpPr>
        <p:spPr>
          <a:xfrm>
            <a:off x="788120" y="488265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21D7FF6-9618-8C4B-B817-93256A47A66C}"/>
              </a:ext>
            </a:extLst>
          </p:cNvPr>
          <p:cNvCxnSpPr/>
          <p:nvPr/>
        </p:nvCxnSpPr>
        <p:spPr>
          <a:xfrm>
            <a:off x="797400" y="478061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97841CD1-14E2-8146-BF71-BE6AFB94038F}"/>
              </a:ext>
            </a:extLst>
          </p:cNvPr>
          <p:cNvCxnSpPr/>
          <p:nvPr/>
        </p:nvCxnSpPr>
        <p:spPr>
          <a:xfrm>
            <a:off x="806675" y="465471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DFC3CCAA-F88D-5647-9B57-851BF61C049B}"/>
              </a:ext>
            </a:extLst>
          </p:cNvPr>
          <p:cNvCxnSpPr/>
          <p:nvPr/>
        </p:nvCxnSpPr>
        <p:spPr>
          <a:xfrm>
            <a:off x="784146" y="455267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63CDA5B8-FB99-2645-84A0-3AEC0033E4D1}"/>
              </a:ext>
            </a:extLst>
          </p:cNvPr>
          <p:cNvCxnSpPr/>
          <p:nvPr/>
        </p:nvCxnSpPr>
        <p:spPr>
          <a:xfrm>
            <a:off x="793422" y="440292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E9D9F2A2-E37F-8A41-9C2F-BAAEFF4B823A}"/>
              </a:ext>
            </a:extLst>
          </p:cNvPr>
          <p:cNvCxnSpPr/>
          <p:nvPr/>
        </p:nvCxnSpPr>
        <p:spPr>
          <a:xfrm>
            <a:off x="794751" y="430883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11D6ED03-A855-3345-A460-0161E8CE8AD9}"/>
              </a:ext>
            </a:extLst>
          </p:cNvPr>
          <p:cNvCxnSpPr/>
          <p:nvPr/>
        </p:nvCxnSpPr>
        <p:spPr>
          <a:xfrm>
            <a:off x="796077" y="419884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2913A747-CBED-7C4B-8A04-B26D21B830EF}"/>
              </a:ext>
            </a:extLst>
          </p:cNvPr>
          <p:cNvCxnSpPr/>
          <p:nvPr/>
        </p:nvCxnSpPr>
        <p:spPr>
          <a:xfrm>
            <a:off x="797402" y="409680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98A445B4-BD53-4F4F-80CF-347F9A5AD327}"/>
              </a:ext>
            </a:extLst>
          </p:cNvPr>
          <p:cNvCxnSpPr/>
          <p:nvPr/>
        </p:nvCxnSpPr>
        <p:spPr>
          <a:xfrm>
            <a:off x="806680" y="39788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D8FCF8F7-356C-074F-9FC3-3381095DC9F8}"/>
              </a:ext>
            </a:extLst>
          </p:cNvPr>
          <p:cNvCxnSpPr/>
          <p:nvPr/>
        </p:nvCxnSpPr>
        <p:spPr>
          <a:xfrm>
            <a:off x="792103" y="382116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1EC2DF6C-ECBC-BA4B-BA6A-F27464D0C43E}"/>
              </a:ext>
            </a:extLst>
          </p:cNvPr>
          <p:cNvCxnSpPr/>
          <p:nvPr/>
        </p:nvCxnSpPr>
        <p:spPr>
          <a:xfrm>
            <a:off x="793428" y="370321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035078FC-BB14-9642-9D7F-1F2BEC89DD52}"/>
              </a:ext>
            </a:extLst>
          </p:cNvPr>
          <p:cNvCxnSpPr/>
          <p:nvPr/>
        </p:nvCxnSpPr>
        <p:spPr>
          <a:xfrm>
            <a:off x="794753" y="358527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56B9F7C0-9308-8148-9D31-47F395EB36EF}"/>
              </a:ext>
            </a:extLst>
          </p:cNvPr>
          <p:cNvCxnSpPr/>
          <p:nvPr/>
        </p:nvCxnSpPr>
        <p:spPr>
          <a:xfrm>
            <a:off x="796080" y="345937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8E0C0FB5-2E15-9144-BF3D-76ACB4EF4895}"/>
              </a:ext>
            </a:extLst>
          </p:cNvPr>
          <p:cNvCxnSpPr/>
          <p:nvPr/>
        </p:nvCxnSpPr>
        <p:spPr>
          <a:xfrm>
            <a:off x="797404" y="333348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18FD013F-49A7-F54E-9133-E69CC41696D9}"/>
              </a:ext>
            </a:extLst>
          </p:cNvPr>
          <p:cNvCxnSpPr/>
          <p:nvPr/>
        </p:nvCxnSpPr>
        <p:spPr>
          <a:xfrm>
            <a:off x="806679" y="322349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6" name="直線コネクタ 115">
            <a:extLst>
              <a:ext uri="{FF2B5EF4-FFF2-40B4-BE49-F238E27FC236}">
                <a16:creationId xmlns:a16="http://schemas.microsoft.com/office/drawing/2014/main" id="{910C8159-59B8-324D-8947-69F96D6943E2}"/>
              </a:ext>
            </a:extLst>
          </p:cNvPr>
          <p:cNvCxnSpPr/>
          <p:nvPr/>
        </p:nvCxnSpPr>
        <p:spPr>
          <a:xfrm>
            <a:off x="792103" y="306579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7" name="直線コネクタ 116">
            <a:extLst>
              <a:ext uri="{FF2B5EF4-FFF2-40B4-BE49-F238E27FC236}">
                <a16:creationId xmlns:a16="http://schemas.microsoft.com/office/drawing/2014/main" id="{A8B5EE3D-0C93-DA49-9AA1-F94AAC233A72}"/>
              </a:ext>
            </a:extLst>
          </p:cNvPr>
          <p:cNvCxnSpPr/>
          <p:nvPr/>
        </p:nvCxnSpPr>
        <p:spPr>
          <a:xfrm>
            <a:off x="793428" y="291604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8" name="直線コネクタ 117">
            <a:extLst>
              <a:ext uri="{FF2B5EF4-FFF2-40B4-BE49-F238E27FC236}">
                <a16:creationId xmlns:a16="http://schemas.microsoft.com/office/drawing/2014/main" id="{329C91A4-180E-244D-9155-61BE900697D6}"/>
              </a:ext>
            </a:extLst>
          </p:cNvPr>
          <p:cNvCxnSpPr/>
          <p:nvPr/>
        </p:nvCxnSpPr>
        <p:spPr>
          <a:xfrm>
            <a:off x="794753" y="2790155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158E0A23-2A74-AD4E-B322-58C5A691A776}"/>
              </a:ext>
            </a:extLst>
          </p:cNvPr>
          <p:cNvCxnSpPr/>
          <p:nvPr/>
        </p:nvCxnSpPr>
        <p:spPr>
          <a:xfrm>
            <a:off x="796078" y="2672212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822F69F2-238F-0047-A0F8-E1BD81B2E671}"/>
              </a:ext>
            </a:extLst>
          </p:cNvPr>
          <p:cNvCxnSpPr/>
          <p:nvPr/>
        </p:nvCxnSpPr>
        <p:spPr>
          <a:xfrm>
            <a:off x="797404" y="254631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1" name="直線コネクタ 120">
            <a:extLst>
              <a:ext uri="{FF2B5EF4-FFF2-40B4-BE49-F238E27FC236}">
                <a16:creationId xmlns:a16="http://schemas.microsoft.com/office/drawing/2014/main" id="{E06278E9-C7F9-214B-835E-74D77E232231}"/>
              </a:ext>
            </a:extLst>
          </p:cNvPr>
          <p:cNvCxnSpPr/>
          <p:nvPr/>
        </p:nvCxnSpPr>
        <p:spPr>
          <a:xfrm>
            <a:off x="798729" y="241247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2" name="直線コネクタ 121">
            <a:extLst>
              <a:ext uri="{FF2B5EF4-FFF2-40B4-BE49-F238E27FC236}">
                <a16:creationId xmlns:a16="http://schemas.microsoft.com/office/drawing/2014/main" id="{ADD49AB8-0868-0940-B69F-A211BD35C598}"/>
              </a:ext>
            </a:extLst>
          </p:cNvPr>
          <p:cNvCxnSpPr/>
          <p:nvPr/>
        </p:nvCxnSpPr>
        <p:spPr>
          <a:xfrm>
            <a:off x="776201" y="2278624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" name="直線コネクタ 122">
            <a:extLst>
              <a:ext uri="{FF2B5EF4-FFF2-40B4-BE49-F238E27FC236}">
                <a16:creationId xmlns:a16="http://schemas.microsoft.com/office/drawing/2014/main" id="{B0DF7DB0-1B31-9A4F-9EC6-C07F287FFFF6}"/>
              </a:ext>
            </a:extLst>
          </p:cNvPr>
          <p:cNvCxnSpPr/>
          <p:nvPr/>
        </p:nvCxnSpPr>
        <p:spPr>
          <a:xfrm>
            <a:off x="793430" y="2152730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56771E45-F56D-2142-BF8A-420C24262A88}"/>
              </a:ext>
            </a:extLst>
          </p:cNvPr>
          <p:cNvCxnSpPr/>
          <p:nvPr/>
        </p:nvCxnSpPr>
        <p:spPr>
          <a:xfrm>
            <a:off x="786804" y="198707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D0E25DF8-0894-F94A-8B42-E1DAD6992605}"/>
              </a:ext>
            </a:extLst>
          </p:cNvPr>
          <p:cNvCxnSpPr/>
          <p:nvPr/>
        </p:nvCxnSpPr>
        <p:spPr>
          <a:xfrm>
            <a:off x="804032" y="1837326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AAA5CA4A-378F-5344-8775-3EE42E90358C}"/>
              </a:ext>
            </a:extLst>
          </p:cNvPr>
          <p:cNvCxnSpPr/>
          <p:nvPr/>
        </p:nvCxnSpPr>
        <p:spPr>
          <a:xfrm>
            <a:off x="797407" y="175118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7" name="直線コネクタ 126">
            <a:extLst>
              <a:ext uri="{FF2B5EF4-FFF2-40B4-BE49-F238E27FC236}">
                <a16:creationId xmlns:a16="http://schemas.microsoft.com/office/drawing/2014/main" id="{360E2D4E-7B34-2448-8DAD-5657A3F4D858}"/>
              </a:ext>
            </a:extLst>
          </p:cNvPr>
          <p:cNvCxnSpPr/>
          <p:nvPr/>
        </p:nvCxnSpPr>
        <p:spPr>
          <a:xfrm>
            <a:off x="790781" y="164914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76461BF4-30E1-C34F-A49B-5F0014D016CB}"/>
              </a:ext>
            </a:extLst>
          </p:cNvPr>
          <p:cNvCxnSpPr/>
          <p:nvPr/>
        </p:nvCxnSpPr>
        <p:spPr>
          <a:xfrm>
            <a:off x="792107" y="152325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8C93D82E-0D75-8948-96EF-5D29F6F38A83}"/>
              </a:ext>
            </a:extLst>
          </p:cNvPr>
          <p:cNvCxnSpPr/>
          <p:nvPr/>
        </p:nvCxnSpPr>
        <p:spPr>
          <a:xfrm>
            <a:off x="793432" y="1413257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7E0D1720-339C-2C42-B258-953D9A70ED8D}"/>
              </a:ext>
            </a:extLst>
          </p:cNvPr>
          <p:cNvCxnSpPr/>
          <p:nvPr/>
        </p:nvCxnSpPr>
        <p:spPr>
          <a:xfrm>
            <a:off x="794757" y="1287363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D0AEEA74-FE93-E54C-B79C-CF3F0ECBC24B}"/>
              </a:ext>
            </a:extLst>
          </p:cNvPr>
          <p:cNvCxnSpPr/>
          <p:nvPr/>
        </p:nvCxnSpPr>
        <p:spPr>
          <a:xfrm>
            <a:off x="796085" y="1177372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FB122817-99CE-F047-AD47-AA25410382C1}"/>
              </a:ext>
            </a:extLst>
          </p:cNvPr>
          <p:cNvCxnSpPr/>
          <p:nvPr/>
        </p:nvCxnSpPr>
        <p:spPr>
          <a:xfrm>
            <a:off x="805362" y="1051478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BF8A6862-AF3F-AE4B-B15B-6E57E0BA2401}"/>
              </a:ext>
            </a:extLst>
          </p:cNvPr>
          <p:cNvCxnSpPr/>
          <p:nvPr/>
        </p:nvCxnSpPr>
        <p:spPr>
          <a:xfrm>
            <a:off x="798736" y="957389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656C8B22-C11F-4341-8839-2CCD00706378}"/>
              </a:ext>
            </a:extLst>
          </p:cNvPr>
          <p:cNvCxnSpPr/>
          <p:nvPr/>
        </p:nvCxnSpPr>
        <p:spPr>
          <a:xfrm>
            <a:off x="800062" y="815591"/>
            <a:ext cx="552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18693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4731</TotalTime>
  <Words>1154</Words>
  <Application>Microsoft Macintosh PowerPoint</Application>
  <PresentationFormat>画面に合わせる (4:3)</PresentationFormat>
  <Paragraphs>1090</Paragraphs>
  <Slides>15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ＭＳ Ｐゴシック</vt:lpstr>
      <vt:lpstr>Yu Gothic</vt:lpstr>
      <vt:lpstr>Arial</vt:lpstr>
      <vt:lpstr>Calibri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shunsuke yamada</dc:creator>
  <cp:lastModifiedBy>Microsoft Office User</cp:lastModifiedBy>
  <cp:revision>99</cp:revision>
  <dcterms:created xsi:type="dcterms:W3CDTF">2017-05-14T07:30:47Z</dcterms:created>
  <dcterms:modified xsi:type="dcterms:W3CDTF">2019-01-03T14:05:31Z</dcterms:modified>
</cp:coreProperties>
</file>