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>
        <p:scale>
          <a:sx n="166" d="100"/>
          <a:sy n="166" d="100"/>
        </p:scale>
        <p:origin x="120" y="-5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687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5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2462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9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901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04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035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3437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5752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4069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96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19940-57CD-4FD9-950A-EDCA8B802412}" type="datetimeFigureOut">
              <a:rPr lang="it-IT" smtClean="0"/>
              <a:t>02/07/2018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4AE4D-18C2-49DD-B5CD-761700963F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60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/>
          <p:cNvGrpSpPr/>
          <p:nvPr/>
        </p:nvGrpSpPr>
        <p:grpSpPr>
          <a:xfrm>
            <a:off x="344465" y="1150546"/>
            <a:ext cx="6200385" cy="6920969"/>
            <a:chOff x="657615" y="1150546"/>
            <a:chExt cx="6200385" cy="6920969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616" y="1150546"/>
              <a:ext cx="6200384" cy="6920969"/>
            </a:xfrm>
            <a:prstGeom prst="rect">
              <a:avLst/>
            </a:prstGeom>
          </p:spPr>
        </p:pic>
        <p:sp>
          <p:nvSpPr>
            <p:cNvPr id="6" name="CasellaDiTesto 5"/>
            <p:cNvSpPr txBox="1"/>
            <p:nvPr/>
          </p:nvSpPr>
          <p:spPr>
            <a:xfrm rot="16200000">
              <a:off x="57772" y="2267211"/>
              <a:ext cx="14766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PD-1</a:t>
              </a:r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it-IT" sz="12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GM130</a:t>
              </a:r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it-IT" sz="1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  <a:endParaRPr lang="it-IT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CasellaDiTesto 6"/>
            <p:cNvSpPr txBox="1"/>
            <p:nvPr/>
          </p:nvSpPr>
          <p:spPr>
            <a:xfrm rot="16200000">
              <a:off x="62582" y="5651328"/>
              <a:ext cx="14670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PD-1</a:t>
              </a:r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it-IT" sz="12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TGN46</a:t>
              </a:r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it-IT" sz="1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DAPI</a:t>
              </a:r>
              <a:endParaRPr lang="it-IT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1778696" y="1288332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NK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3477923" y="1288332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NK92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5167961" y="1288332"/>
              <a:ext cx="5277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HEK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1778696" y="4717500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NK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3477923" y="4717499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NK92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5167961" y="4717498"/>
              <a:ext cx="5277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HEK</a:t>
              </a:r>
              <a:endParaRPr lang="it-IT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CasellaDiTesto 13"/>
          <p:cNvSpPr txBox="1"/>
          <p:nvPr/>
        </p:nvSpPr>
        <p:spPr>
          <a:xfrm>
            <a:off x="344465" y="434248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S2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96012" y="8337760"/>
            <a:ext cx="649729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 Confocal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PD-1 and Golgi network staining in NK resting cells and in NK92 and HEK cell lines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</a:t>
            </a:r>
            <a:r>
              <a:rPr lang="en-GB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colocalization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cytoplasmic PD-1 with the Golgi apparatus, we measured the distance between </a:t>
            </a:r>
            <a:endParaRPr lang="en-GB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PD-1 dots </a:t>
            </a:r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closer 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-(GM130, panel A) and </a:t>
            </a:r>
            <a:r>
              <a:rPr lang="en-GB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-(TGN46, panel B) Golgi cisternae.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distances between PD-1 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dots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closer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Golgi, and the Golgi cisternae were manually measured in the focal central plane of Golgi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compartment 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(see high magnification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insets). One representative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image, out of three independent experiments,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reported for each </a:t>
            </a:r>
            <a:endParaRPr lang="en-US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it-I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344465" y="110495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40979" y="467888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482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124</Words>
  <Application>Microsoft Office PowerPoint</Application>
  <PresentationFormat>A4 (21x29,7 cm)</PresentationFormat>
  <Paragraphs>17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Mariotti Francesca Romana</dc:creator>
  <cp:lastModifiedBy>Mariotti Francesca Romana</cp:lastModifiedBy>
  <cp:revision>5</cp:revision>
  <cp:lastPrinted>2018-05-30T16:13:40Z</cp:lastPrinted>
  <dcterms:created xsi:type="dcterms:W3CDTF">2018-05-29T12:34:35Z</dcterms:created>
  <dcterms:modified xsi:type="dcterms:W3CDTF">2018-07-02T11:37:38Z</dcterms:modified>
</cp:coreProperties>
</file>