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760" y="6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42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6784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7812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301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208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58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3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982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1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432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422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F1DCC-ADC9-7741-8808-D34BA75424F5}" type="datetimeFigureOut">
              <a:rPr lang="fr-FR" smtClean="0"/>
              <a:t>26/02/18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2A8E9-AC2A-0147-AB37-A2F0817B6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1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8-02-26 à 14.52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3933"/>
            <a:ext cx="6858000" cy="2988763"/>
          </a:xfrm>
          <a:prstGeom prst="rect">
            <a:avLst/>
          </a:prstGeom>
        </p:spPr>
      </p:pic>
      <p:pic>
        <p:nvPicPr>
          <p:cNvPr id="5" name="Image 4" descr="Capture d’écran 2018-02-26 à 14.50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5185"/>
            <a:ext cx="6858000" cy="645881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461933" y="2074326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368781" y="84666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8318500" y="3327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15554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Macintosh PowerPoint</Application>
  <PresentationFormat>Présentation à l'écran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Jean-Luc</dc:creator>
  <cp:lastModifiedBy>Jean-Luc</cp:lastModifiedBy>
  <cp:revision>2</cp:revision>
  <dcterms:created xsi:type="dcterms:W3CDTF">2018-02-26T13:52:44Z</dcterms:created>
  <dcterms:modified xsi:type="dcterms:W3CDTF">2018-02-26T13:55:58Z</dcterms:modified>
</cp:coreProperties>
</file>