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7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62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2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8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27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56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42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0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14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9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7C50C-F5AC-43E2-9819-8ADB3EDC9950}" type="datetimeFigureOut">
              <a:rPr lang="en-US" smtClean="0"/>
              <a:t>4/22/2018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1BBB1-F0A7-4BF2-96DC-C54FAB44E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86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75046" y="22229"/>
            <a:ext cx="7014186" cy="511174"/>
          </a:xfrm>
          <a:prstGeom prst="rect">
            <a:avLst/>
          </a:prstGeom>
        </p:spPr>
        <p:txBody>
          <a:bodyPr lIns="60417" tIns="30209" rIns="60417" bIns="30209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2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FLUIDIM ER-dependent genes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746385"/>
              </p:ext>
            </p:extLst>
          </p:nvPr>
        </p:nvGraphicFramePr>
        <p:xfrm>
          <a:off x="3107050" y="532935"/>
          <a:ext cx="5275896" cy="5737771"/>
        </p:xfrm>
        <a:graphic>
          <a:graphicData uri="http://schemas.openxmlformats.org/drawingml/2006/table">
            <a:tbl>
              <a:tblPr/>
              <a:tblGrid>
                <a:gridCol w="1318974"/>
                <a:gridCol w="1318974"/>
                <a:gridCol w="1318974"/>
                <a:gridCol w="1318974"/>
              </a:tblGrid>
              <a:tr h="22176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ID</a:t>
                      </a:r>
                    </a:p>
                  </a:txBody>
                  <a:tcPr marL="5275" marR="5275" marT="527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87269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 ID</a:t>
                      </a: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AREG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BAMBI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C3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C14orf159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CEBPA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CADPS2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CXCL12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CANT1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EGFR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CGN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ERBB2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GALNT10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ESR1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HEXIM1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GREB1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IL8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IGF1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KCNN4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IGF1R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KRT7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MYC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LITAF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NELL2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MTUS1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PGR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NT5C2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RAB31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OLFML2A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PDE4D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RGS2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S100P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SGK1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SH2D4A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SPHK1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TNS3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TCF4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UNC13B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TFF1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YIPF6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TFF3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IPO8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TNFSF11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PPIA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VEGFA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YWHAZ</a:t>
                      </a:r>
                    </a:p>
                  </a:txBody>
                  <a:tcPr marL="5275" marR="5275" marT="52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WNT4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7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ZEB1</a:t>
                      </a:r>
                    </a:p>
                  </a:txBody>
                  <a:tcPr marL="5275" marR="5275" marT="527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75" marR="5275" marT="5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04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Widescreen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agostina nardone</dc:creator>
  <cp:lastModifiedBy>agostina nardone</cp:lastModifiedBy>
  <cp:revision>1</cp:revision>
  <dcterms:created xsi:type="dcterms:W3CDTF">2018-04-22T23:31:43Z</dcterms:created>
  <dcterms:modified xsi:type="dcterms:W3CDTF">2018-04-22T23:32:26Z</dcterms:modified>
</cp:coreProperties>
</file>