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15"/>
    <p:restoredTop sz="94676"/>
  </p:normalViewPr>
  <p:slideViewPr>
    <p:cSldViewPr snapToGrid="0" snapToObjects="1">
      <p:cViewPr varScale="1">
        <p:scale>
          <a:sx n="105" d="100"/>
          <a:sy n="105" d="100"/>
        </p:scale>
        <p:origin x="216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DE293-88C0-F744-AFF9-23FB6AC162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1E9800-C06E-B647-B04C-918E6F125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26B6E-1400-0149-B369-EE1BABB83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E5EBD-E95D-A240-9FB4-D340837C3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76A95-7838-AE46-9A36-0333DCCEA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06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1E911-D208-9C41-8B0B-E312FC8A0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BE6F35-5DEF-BB4C-BB21-D0E29982B3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7FD0C-79EC-6D4F-81CA-4D8CC99ED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51849-3C5A-184F-BA2B-B4AB1EE80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2E924-4556-ED43-8E6E-F8E4AD1EA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440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0D9247-15D4-094B-B4E6-56B29793E4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E09702-45FF-C441-9D86-F14D6D20A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48A97-96F8-E54D-ADAA-A7AB39DAC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9C280-BCE7-2E42-A6BA-156F8F668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EE66C-F70E-644D-8A19-40D54100A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62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4A713-D123-6942-9AB9-64A05B98E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50726-C260-454D-8C4E-D596C0594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B2560-63D1-BA4C-A328-9E0D312C6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33B28-0876-2B44-8142-BE6CB1EE2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D0A95-185F-7346-B127-6EF3FD61F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60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57135-C2B8-C749-A3B2-7FD05C42E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060758-AC45-754D-B26B-4643A75ADC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AA936-0C12-4942-8008-431121054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85320-2348-1D48-A753-3CE071412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13E53-1BF4-494C-920E-8D2ADBFD8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175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F783D-1ECE-F749-B0A8-B10CFDD17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BDBC6-1B55-774E-AEEA-F94E95B801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5CDBF5-D951-3443-B0EB-21D2B6593F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257F8-CBA9-A042-A715-5DC573524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F0BA0C-A1CB-9D48-96E3-18D883B1B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CD9B3-3B6D-F64C-98F4-4BDA0B7FB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38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B1EE4-F700-F44C-B7FD-A03C41509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2A594C-E0F3-EC4C-A290-875E70554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A6A298-793F-B645-8B26-D8D7B5EC7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C59A23-36C6-CF43-810A-5634A1B866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F2886B-7BDA-EB48-B851-2A0E8B1AF5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B688CC-377B-2B48-86BC-729770120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1089CC-DD8C-3E47-8138-B90918C2D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F09D60-E68B-E941-925C-4DAC7E0BA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5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A3161-D208-254F-A334-0916AF9AB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F4AED-08FB-B64D-AAC5-E517C0821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EF477-1143-D541-ACA1-E57C5DEA7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547DC-AB28-0445-B2C4-4248DF4DD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41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11D71E-41FA-4849-9852-51E2B8569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8EB82F-09D1-5544-B4E8-982E22733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11C7E-6E4C-DE41-8822-EE128E033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92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A81B9-08D3-4E4A-9AE9-40EA5C96E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AC839-47F5-144B-9E66-F0D0EC65C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5D5406-AAEA-BF42-9912-10DE8A6B5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B3378A-DCE6-A844-9A15-0898BB456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E043F7-BBA6-E446-A609-8B0356605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CF264-E0FB-AE4D-95CE-6054798FF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963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696DB-3B00-9D44-98FD-42F2AF484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CB9D8F-2238-D24D-BF27-4662BA1880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B11A4-7DCB-BC4B-8B2F-ECCD18B22B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0BCD2-17C7-614D-9489-587B8D86B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66A5E-D1C8-F449-9EA5-A67ECBCC6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A3EA6C-3B0F-5E4A-9C5E-E22A852D5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133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98C385-E3A0-064B-BE05-EFCEDEC1F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ADD7D3-1F4A-9642-965D-3B8E7B6D5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120C9-D7E8-0749-A687-EA64DB6250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4EB9D-AA75-AB4F-AA74-C1EFF994001D}" type="datetimeFigureOut">
              <a:rPr lang="en-US" smtClean="0"/>
              <a:t>6/28/18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58492-B0E2-9F41-B8B7-12D0D9F23C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5154E-D343-0047-A652-ABD030EA3C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7E6F1-21BD-D343-B881-852FF812A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6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616F38-2328-C24B-97D2-8418DF239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05" y="365760"/>
            <a:ext cx="11814590" cy="64922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53A25DF-ED47-8940-893E-9F2B37FE84A0}"/>
              </a:ext>
            </a:extLst>
          </p:cNvPr>
          <p:cNvSpPr/>
          <p:nvPr/>
        </p:nvSpPr>
        <p:spPr>
          <a:xfrm>
            <a:off x="1102672" y="466274"/>
            <a:ext cx="281050" cy="66501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A0D77E-20B6-BD4B-A484-4FF2BFFDF324}"/>
              </a:ext>
            </a:extLst>
          </p:cNvPr>
          <p:cNvSpPr txBox="1"/>
          <p:nvPr/>
        </p:nvSpPr>
        <p:spPr>
          <a:xfrm>
            <a:off x="4366616" y="86933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Zm00001d042314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850F22-12B7-AD4A-942D-83EDD0D2FD99}"/>
              </a:ext>
            </a:extLst>
          </p:cNvPr>
          <p:cNvSpPr txBox="1"/>
          <p:nvPr/>
        </p:nvSpPr>
        <p:spPr>
          <a:xfrm>
            <a:off x="10767416" y="117413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Zm00001d042315</a:t>
            </a:r>
          </a:p>
        </p:txBody>
      </p:sp>
    </p:spTree>
    <p:extLst>
      <p:ext uri="{BB962C8B-B14F-4D97-AF65-F5344CB8AC3E}">
        <p14:creationId xmlns:p14="http://schemas.microsoft.com/office/powerpoint/2010/main" val="3582086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A3BD82-40D7-E643-ADCA-33D58F518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280"/>
            <a:ext cx="12192000" cy="642328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AD5209A-77AA-E746-8739-8BF90F11AA41}"/>
              </a:ext>
            </a:extLst>
          </p:cNvPr>
          <p:cNvSpPr/>
          <p:nvPr/>
        </p:nvSpPr>
        <p:spPr>
          <a:xfrm>
            <a:off x="3407833" y="463127"/>
            <a:ext cx="190500" cy="32596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FEA986-D0D1-BB45-B1B1-085EECBA0837}"/>
              </a:ext>
            </a:extLst>
          </p:cNvPr>
          <p:cNvSpPr txBox="1"/>
          <p:nvPr/>
        </p:nvSpPr>
        <p:spPr>
          <a:xfrm>
            <a:off x="1178408" y="40197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Zm00001d047779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4D13B4-D028-E645-AE16-6B3DCA907C1A}"/>
              </a:ext>
            </a:extLst>
          </p:cNvPr>
          <p:cNvSpPr txBox="1"/>
          <p:nvPr/>
        </p:nvSpPr>
        <p:spPr>
          <a:xfrm>
            <a:off x="7845400" y="48325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Zm00001d047780</a:t>
            </a:r>
          </a:p>
        </p:txBody>
      </p:sp>
    </p:spTree>
    <p:extLst>
      <p:ext uri="{BB962C8B-B14F-4D97-AF65-F5344CB8AC3E}">
        <p14:creationId xmlns:p14="http://schemas.microsoft.com/office/powerpoint/2010/main" val="30244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1185E2-7B84-1C45-91F5-AD30DF49E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949"/>
            <a:ext cx="12192000" cy="65099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66AACC0-2944-5F46-8970-BA70CB708912}"/>
              </a:ext>
            </a:extLst>
          </p:cNvPr>
          <p:cNvSpPr/>
          <p:nvPr/>
        </p:nvSpPr>
        <p:spPr>
          <a:xfrm>
            <a:off x="2207683" y="452967"/>
            <a:ext cx="190500" cy="32596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78DF9F-5727-4B4A-84B4-9E12CA8B001E}"/>
              </a:ext>
            </a:extLst>
          </p:cNvPr>
          <p:cNvSpPr txBox="1"/>
          <p:nvPr/>
        </p:nvSpPr>
        <p:spPr>
          <a:xfrm>
            <a:off x="2365096" y="-24827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Zm00001d045179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D65415-6439-034D-B5B0-CB1574C7AA35}"/>
              </a:ext>
            </a:extLst>
          </p:cNvPr>
          <p:cNvSpPr txBox="1"/>
          <p:nvPr/>
        </p:nvSpPr>
        <p:spPr>
          <a:xfrm>
            <a:off x="8593176" y="-4507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Zm00001d045180</a:t>
            </a:r>
          </a:p>
        </p:txBody>
      </p:sp>
    </p:spTree>
    <p:extLst>
      <p:ext uri="{BB962C8B-B14F-4D97-AF65-F5344CB8AC3E}">
        <p14:creationId xmlns:p14="http://schemas.microsoft.com/office/powerpoint/2010/main" val="684064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C5C0CC-AC56-5549-BB00-2C1E2A0F4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2719"/>
            <a:ext cx="12192000" cy="63925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5EDA970-8826-4242-B25C-032DC2D0835F}"/>
              </a:ext>
            </a:extLst>
          </p:cNvPr>
          <p:cNvSpPr/>
          <p:nvPr/>
        </p:nvSpPr>
        <p:spPr>
          <a:xfrm>
            <a:off x="12099924" y="279400"/>
            <a:ext cx="99483" cy="1905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C367EE-BDCF-D24D-8EFE-239B8877CFCF}"/>
              </a:ext>
            </a:extLst>
          </p:cNvPr>
          <p:cNvSpPr txBox="1"/>
          <p:nvPr/>
        </p:nvSpPr>
        <p:spPr>
          <a:xfrm>
            <a:off x="10405643" y="-34721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Zm00001d021192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E3E095-85AD-0349-8A33-F79CD00B59C2}"/>
              </a:ext>
            </a:extLst>
          </p:cNvPr>
          <p:cNvSpPr txBox="1"/>
          <p:nvPr/>
        </p:nvSpPr>
        <p:spPr>
          <a:xfrm>
            <a:off x="7016190" y="-13252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Zm00001d021189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87952A-E994-8646-BD79-D93AD2AC1F2B}"/>
              </a:ext>
            </a:extLst>
          </p:cNvPr>
          <p:cNvSpPr txBox="1"/>
          <p:nvPr/>
        </p:nvSpPr>
        <p:spPr>
          <a:xfrm>
            <a:off x="2365096" y="-24827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Zm00001d021188</a:t>
            </a:r>
          </a:p>
        </p:txBody>
      </p:sp>
    </p:spTree>
    <p:extLst>
      <p:ext uri="{BB962C8B-B14F-4D97-AF65-F5344CB8AC3E}">
        <p14:creationId xmlns:p14="http://schemas.microsoft.com/office/powerpoint/2010/main" val="4065416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63A174-15E0-B24C-96B0-5489DB9AE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378"/>
            <a:ext cx="12192000" cy="643724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48370FC-6F5D-E940-9807-530577BFFF68}"/>
              </a:ext>
            </a:extLst>
          </p:cNvPr>
          <p:cNvSpPr/>
          <p:nvPr/>
        </p:nvSpPr>
        <p:spPr>
          <a:xfrm>
            <a:off x="10598149" y="304800"/>
            <a:ext cx="99483" cy="1905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0C1D20-5AB7-B648-BC52-04B17A11D49B}"/>
              </a:ext>
            </a:extLst>
          </p:cNvPr>
          <p:cNvSpPr txBox="1"/>
          <p:nvPr/>
        </p:nvSpPr>
        <p:spPr>
          <a:xfrm>
            <a:off x="10151643" y="-34721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Zm00001d016182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42BA08-9431-9542-9EB6-B19D6A48ED68}"/>
              </a:ext>
            </a:extLst>
          </p:cNvPr>
          <p:cNvSpPr txBox="1"/>
          <p:nvPr/>
        </p:nvSpPr>
        <p:spPr>
          <a:xfrm>
            <a:off x="3639083" y="-27361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Zm00001d016181</a:t>
            </a:r>
          </a:p>
        </p:txBody>
      </p:sp>
    </p:spTree>
    <p:extLst>
      <p:ext uri="{BB962C8B-B14F-4D97-AF65-F5344CB8AC3E}">
        <p14:creationId xmlns:p14="http://schemas.microsoft.com/office/powerpoint/2010/main" val="9480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11</Words>
  <Application>Microsoft Macintosh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Mona Mazaheri</dc:creator>
  <cp:keywords/>
  <dc:description/>
  <cp:lastModifiedBy>Mona Mazaheri</cp:lastModifiedBy>
  <cp:revision>10</cp:revision>
  <dcterms:created xsi:type="dcterms:W3CDTF">2018-06-26T20:47:42Z</dcterms:created>
  <dcterms:modified xsi:type="dcterms:W3CDTF">2018-06-28T16:35:55Z</dcterms:modified>
  <cp:category/>
</cp:coreProperties>
</file>