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48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88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02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49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8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7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3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381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67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915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8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81F03-BC25-4985-91CB-152427499B70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A7F12-5D54-433D-BFEA-3EA5EAADC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24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676383" y="457200"/>
            <a:ext cx="6172233" cy="6068199"/>
            <a:chOff x="1676383" y="76200"/>
            <a:chExt cx="6172233" cy="6068199"/>
          </a:xfrm>
        </p:grpSpPr>
        <p:grpSp>
          <p:nvGrpSpPr>
            <p:cNvPr id="9" name="Group 8"/>
            <p:cNvGrpSpPr/>
            <p:nvPr/>
          </p:nvGrpSpPr>
          <p:grpSpPr>
            <a:xfrm>
              <a:off x="1676383" y="76200"/>
              <a:ext cx="6172233" cy="5715000"/>
              <a:chOff x="1828766" y="330221"/>
              <a:chExt cx="6172233" cy="571500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57982" y="605418"/>
                <a:ext cx="6143017" cy="16298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28799" y="2556779"/>
                <a:ext cx="6148715" cy="1634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8665" y="4429337"/>
                <a:ext cx="6108849" cy="1590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Rectangle 3"/>
              <p:cNvSpPr/>
              <p:nvPr/>
            </p:nvSpPr>
            <p:spPr>
              <a:xfrm>
                <a:off x="3581400" y="607220"/>
                <a:ext cx="533400" cy="54125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791200" y="607220"/>
                <a:ext cx="533400" cy="54125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895727" y="330221"/>
                <a:ext cx="60290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coli</a:t>
                </a:r>
                <a:endParaRPr lang="en-US" sz="12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888605" y="2313801"/>
                <a:ext cx="61123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P. aeruginosa</a:t>
                </a:r>
                <a:endParaRPr lang="en-US" sz="12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868665" y="4168022"/>
                <a:ext cx="61088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S. aureus</a:t>
                </a:r>
                <a:endParaRPr lang="en-US" sz="12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828783" y="347628"/>
                <a:ext cx="6148714" cy="190680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828783" y="2261219"/>
                <a:ext cx="6148731" cy="195520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828766" y="4216421"/>
                <a:ext cx="6148731" cy="1828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676417" y="5867400"/>
              <a:ext cx="61721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1306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Optiplex 7010</dc:creator>
  <cp:lastModifiedBy>Optiplex 7010</cp:lastModifiedBy>
  <cp:revision>4</cp:revision>
  <dcterms:created xsi:type="dcterms:W3CDTF">2018-10-17T23:36:11Z</dcterms:created>
  <dcterms:modified xsi:type="dcterms:W3CDTF">2018-10-18T06:52:51Z</dcterms:modified>
</cp:coreProperties>
</file>