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3B6191-BEFF-419E-84F8-E21C8E48B178}" v="2" dt="2018-05-17T00:34:0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ez Paramo, Yadira Xitlalli" userId="873d18dd-60b0-4ecd-b35a-e3fd48b08750" providerId="ADAL" clId="{363B6191-BEFF-419E-84F8-E21C8E48B178}"/>
    <pc:docChg chg="modSld">
      <pc:chgData name="Perez Paramo, Yadira Xitlalli" userId="873d18dd-60b0-4ecd-b35a-e3fd48b08750" providerId="ADAL" clId="{363B6191-BEFF-419E-84F8-E21C8E48B178}" dt="2018-05-17T00:34:07.504" v="1" actId="14100"/>
      <pc:docMkLst>
        <pc:docMk/>
      </pc:docMkLst>
      <pc:sldChg chg="modSp">
        <pc:chgData name="Perez Paramo, Yadira Xitlalli" userId="873d18dd-60b0-4ecd-b35a-e3fd48b08750" providerId="ADAL" clId="{363B6191-BEFF-419E-84F8-E21C8E48B178}" dt="2018-05-17T00:34:07.504" v="1" actId="14100"/>
        <pc:sldMkLst>
          <pc:docMk/>
          <pc:sldMk cId="1652202329" sldId="264"/>
        </pc:sldMkLst>
        <pc:spChg chg="mod">
          <ac:chgData name="Perez Paramo, Yadira Xitlalli" userId="873d18dd-60b0-4ecd-b35a-e3fd48b08750" providerId="ADAL" clId="{363B6191-BEFF-419E-84F8-E21C8E48B178}" dt="2018-05-17T00:34:07.504" v="1" actId="14100"/>
          <ac:spMkLst>
            <pc:docMk/>
            <pc:sldMk cId="1652202329" sldId="264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09416-B93A-472A-B47A-338076B1F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8A4896-9802-4023-B93B-F0E94A70F4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9AF86-8FD3-4459-B8B6-139034F8D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8E318-C981-4AA6-8694-EE5AE5B89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B0A1A-BEFD-4340-B22A-7E8904905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2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329EE-074B-4751-BA2D-DF8D30131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99CF0E-9F97-441C-9268-3A8470255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146BF-BEFF-4AC8-809F-E80379333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FBAE6-443E-4785-80CE-E54B4729C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926A9-9265-4BE7-A70F-9FD9761DB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5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49BAF9-74AF-4D82-A77C-2B6197F2EF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E3D7AE-F243-443F-B702-CED1F8107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26471-519B-4106-A532-577DAAD1A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43C6B-08BF-46BF-A3D4-BBF4AD6E7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0E303-ADE0-44AF-8DEE-BB7856DF9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0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01BE8-897A-46EA-8F3C-1C887169A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D008E-8621-4681-92A6-2C954A126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AC7A0-FB7D-4F9B-94B1-CB9F92ACF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6C25D-3499-455A-86AE-C7996225E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526C8-6A08-459F-8316-77B3075D2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9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1A16E-43D4-4D2F-ADE9-EA4DCD30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699EE2-C720-4455-8167-574C2FBCA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C8082-E4B1-474C-A988-9F19E05B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92861-8BC9-4788-8AD5-EE5AE96E0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159FB-BA65-4CE2-8C94-6BA2DB65F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62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71EC-8B85-476A-AF85-AB713BBCC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A8E95-FA24-4DCA-B8BB-F17BA2BBC7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7A801A-5064-40D9-8030-BBA7C4868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076475-5C1D-4B23-A6C6-45D994C70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FC346C-B108-4DC2-98F6-8B61C80E7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FE9D3-D4AE-4E9B-BDE1-E7C26EDCA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2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ADA8E-00CB-4391-9420-3F14CEDA6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286E1-E7E6-43EA-A07F-3489FB409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9B8E69-C125-4127-8040-E36EB1373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73CF9A-2FAE-4B79-A33B-CE3C5369E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55A600-95BE-4229-A77B-53C563119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0B3B53-6E16-4E57-A5B4-AF290ED83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8BCDAB-4EE3-459A-8A64-B57148E75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8E21A3-193B-4236-A624-D08C81EDB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3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39973-C38A-403F-8DF5-293C709D3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C6B072-0338-4932-80AF-22C549911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CFCC0F-C419-4945-A92C-A4CDFD886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9E397-2AF9-4303-AE7E-0E896D6D9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30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48D5FE-140B-4444-BE13-00C34D8B8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EB6A55-22DB-46E8-9F15-75DFE2168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65B8F-416F-4146-8C54-0EB7BF670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2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F6902-8A6E-45C9-8564-E6EC53753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3256F-FB1B-45DF-835E-C53AB817B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DF75C-E12B-4593-A6D4-F7DD09B4F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32435-E890-4AC5-8859-23A46FA6A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371F31-425B-4289-9438-6CD8D12F5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BA6B9-229B-4DA6-BD10-9E593C7B0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6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B5D0C-48EA-4D07-91E5-FB97C7D54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88122-7835-4766-8C2F-715810E3C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2CC085-056C-4F23-B472-E10842B8C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302E0-51D3-4CF6-A442-EBD8CBB60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1742B8-F420-462A-A1FB-AA65D881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39A63-DA40-46BD-BE1C-5632DC61B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6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AEACCD-D050-41FE-82AE-F072E182A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DFE6D7-EFAA-4D60-90AC-FC02D5C4BF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0145E-418E-4333-9DD1-CFBB56C586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8AE71-EA8F-4AB7-9D27-3024125F96A3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8817E-641E-49E3-9933-EA0FEEA2F2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3D728-6364-47F7-A321-EC0F630F8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30EEC-82D4-428E-8B47-EE9E43FAC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55121" y="65315"/>
            <a:ext cx="3038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Supplemental Figure 1</a:t>
            </a:r>
            <a:endParaRPr lang="en-US" sz="2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2802544" y="2238549"/>
            <a:ext cx="7130804" cy="3024433"/>
            <a:chOff x="1646792" y="2841275"/>
            <a:chExt cx="7130804" cy="240848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45" t="27505" r="13166" b="49801"/>
            <a:stretch/>
          </p:blipFill>
          <p:spPr>
            <a:xfrm>
              <a:off x="1696487" y="2841275"/>
              <a:ext cx="5480909" cy="187824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05" t="31783" r="16595" b="63187"/>
            <a:stretch/>
          </p:blipFill>
          <p:spPr>
            <a:xfrm>
              <a:off x="1646792" y="4892003"/>
              <a:ext cx="5576144" cy="357757"/>
            </a:xfrm>
            <a:prstGeom prst="rect">
              <a:avLst/>
            </a:prstGeom>
          </p:spPr>
        </p:pic>
        <p:sp>
          <p:nvSpPr>
            <p:cNvPr id="18" name="TextBox 2"/>
            <p:cNvSpPr txBox="1"/>
            <p:nvPr/>
          </p:nvSpPr>
          <p:spPr>
            <a:xfrm>
              <a:off x="7177396" y="4943922"/>
              <a:ext cx="1600200" cy="220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err="1"/>
                <a:t>Calnexin</a:t>
              </a:r>
              <a:r>
                <a:rPr lang="en-US" sz="1200" b="1" dirty="0"/>
                <a:t>  95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19" name="TextBox 11"/>
            <p:cNvSpPr txBox="1"/>
            <p:nvPr/>
          </p:nvSpPr>
          <p:spPr>
            <a:xfrm>
              <a:off x="7177396" y="4172677"/>
              <a:ext cx="1600200" cy="220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FMO-V5  58 - 63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</p:grpSp>
      <p:sp>
        <p:nvSpPr>
          <p:cNvPr id="3" name="TextBox 2"/>
          <p:cNvSpPr txBox="1"/>
          <p:nvPr/>
        </p:nvSpPr>
        <p:spPr>
          <a:xfrm rot="18800488">
            <a:off x="3539613" y="1828292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FMO1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 rot="18800488">
            <a:off x="4033100" y="1493024"/>
            <a:ext cx="1558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FMO2 (full-length)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 rot="18800488">
            <a:off x="4937438" y="1828292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FMO3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 rot="18800488">
            <a:off x="5674419" y="1828292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FMO4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 rot="18800488">
            <a:off x="6335263" y="1828292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FMO5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 rot="18800488">
            <a:off x="6948903" y="1783991"/>
            <a:ext cx="758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HEK293</a:t>
            </a:r>
            <a:endParaRPr lang="en-US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37103" y="5331435"/>
            <a:ext cx="3486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0.23       1.0       0.53      0.36     0.21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55940" y="5331435"/>
            <a:ext cx="204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Relative expression: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202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Perez Paramo, Yadira Xitlalli</dc:creator>
  <cp:lastModifiedBy>Lazarus, Phil</cp:lastModifiedBy>
  <cp:revision>7</cp:revision>
  <dcterms:created xsi:type="dcterms:W3CDTF">2018-05-17T00:21:22Z</dcterms:created>
  <dcterms:modified xsi:type="dcterms:W3CDTF">2018-08-22T00:07:07Z</dcterms:modified>
</cp:coreProperties>
</file>