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E4F673-4FC0-49D9-97BF-419B8144D35C}" v="113" dt="2018-09-18T23:03:30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8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8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ez Paramo, Yadira Xitlalli" userId="873d18dd-60b0-4ecd-b35a-e3fd48b08750" providerId="ADAL" clId="{26E4F673-4FC0-49D9-97BF-419B8144D35C}"/>
    <pc:docChg chg="custSel modSld">
      <pc:chgData name="Perez Paramo, Yadira Xitlalli" userId="873d18dd-60b0-4ecd-b35a-e3fd48b08750" providerId="ADAL" clId="{26E4F673-4FC0-49D9-97BF-419B8144D35C}" dt="2018-09-18T23:03:30.120" v="110" actId="404"/>
      <pc:docMkLst>
        <pc:docMk/>
      </pc:docMkLst>
      <pc:sldChg chg="addSp delSp modSp mod">
        <pc:chgData name="Perez Paramo, Yadira Xitlalli" userId="873d18dd-60b0-4ecd-b35a-e3fd48b08750" providerId="ADAL" clId="{26E4F673-4FC0-49D9-97BF-419B8144D35C}" dt="2018-09-18T23:03:30.120" v="110" actId="404"/>
        <pc:sldMkLst>
          <pc:docMk/>
          <pc:sldMk cId="984498820" sldId="256"/>
        </pc:sldMkLst>
        <pc:spChg chg="del mod">
          <ac:chgData name="Perez Paramo, Yadira Xitlalli" userId="873d18dd-60b0-4ecd-b35a-e3fd48b08750" providerId="ADAL" clId="{26E4F673-4FC0-49D9-97BF-419B8144D35C}" dt="2018-09-18T22:45:49.462" v="13" actId="478"/>
          <ac:spMkLst>
            <pc:docMk/>
            <pc:sldMk cId="984498820" sldId="256"/>
            <ac:spMk id="5" creationId="{0D7145B5-9E67-4E9D-8E3B-C5F020D4BE00}"/>
          </ac:spMkLst>
        </pc:spChg>
        <pc:spChg chg="add mod">
          <ac:chgData name="Perez Paramo, Yadira Xitlalli" userId="873d18dd-60b0-4ecd-b35a-e3fd48b08750" providerId="ADAL" clId="{26E4F673-4FC0-49D9-97BF-419B8144D35C}" dt="2018-09-18T22:58:32.885" v="105" actId="1036"/>
          <ac:spMkLst>
            <pc:docMk/>
            <pc:sldMk cId="984498820" sldId="256"/>
            <ac:spMk id="8" creationId="{FEE46D60-128C-4DA7-B2F1-C56A4C5D3F6B}"/>
          </ac:spMkLst>
        </pc:spChg>
        <pc:spChg chg="add mod">
          <ac:chgData name="Perez Paramo, Yadira Xitlalli" userId="873d18dd-60b0-4ecd-b35a-e3fd48b08750" providerId="ADAL" clId="{26E4F673-4FC0-49D9-97BF-419B8144D35C}" dt="2018-09-18T22:55:43.822" v="95" actId="1076"/>
          <ac:spMkLst>
            <pc:docMk/>
            <pc:sldMk cId="984498820" sldId="256"/>
            <ac:spMk id="9" creationId="{7D2E8CB4-105B-45FE-B8D3-03D3082D4C66}"/>
          </ac:spMkLst>
        </pc:spChg>
        <pc:graphicFrameChg chg="add mod">
          <ac:chgData name="Perez Paramo, Yadira Xitlalli" userId="873d18dd-60b0-4ecd-b35a-e3fd48b08750" providerId="ADAL" clId="{26E4F673-4FC0-49D9-97BF-419B8144D35C}" dt="2018-09-18T23:03:30.120" v="110" actId="404"/>
          <ac:graphicFrameMkLst>
            <pc:docMk/>
            <pc:sldMk cId="984498820" sldId="256"/>
            <ac:graphicFrameMk id="3" creationId="{D28E0B21-D661-43FF-8B12-2016D8E83D2C}"/>
          </ac:graphicFrameMkLst>
        </pc:graphicFrameChg>
        <pc:cxnChg chg="add del mod">
          <ac:chgData name="Perez Paramo, Yadira Xitlalli" userId="873d18dd-60b0-4ecd-b35a-e3fd48b08750" providerId="ADAL" clId="{26E4F673-4FC0-49D9-97BF-419B8144D35C}" dt="2018-09-18T22:46:57.530" v="34" actId="478"/>
          <ac:cxnSpMkLst>
            <pc:docMk/>
            <pc:sldMk cId="984498820" sldId="256"/>
            <ac:cxnSpMk id="4" creationId="{48B978A3-03B2-44AB-8196-A22DEEA7C2FA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Sheet1!$B$31:$B$50</c:f>
              <c:numCache>
                <c:formatCode>General</c:formatCode>
                <c:ptCount val="20"/>
                <c:pt idx="0">
                  <c:v>0.188</c:v>
                </c:pt>
                <c:pt idx="1">
                  <c:v>0.13800000000000001</c:v>
                </c:pt>
                <c:pt idx="2">
                  <c:v>0.11</c:v>
                </c:pt>
                <c:pt idx="3">
                  <c:v>8.8999999999999996E-2</c:v>
                </c:pt>
                <c:pt idx="4">
                  <c:v>0.09</c:v>
                </c:pt>
                <c:pt idx="5">
                  <c:v>9.4E-2</c:v>
                </c:pt>
                <c:pt idx="6">
                  <c:v>8.4000000000000005E-2</c:v>
                </c:pt>
                <c:pt idx="7">
                  <c:v>5.2999999999999999E-2</c:v>
                </c:pt>
                <c:pt idx="8">
                  <c:v>7.3999999999999996E-2</c:v>
                </c:pt>
                <c:pt idx="9">
                  <c:v>5.8999999999999997E-2</c:v>
                </c:pt>
                <c:pt idx="10">
                  <c:v>7.6999999999999999E-2</c:v>
                </c:pt>
                <c:pt idx="11">
                  <c:v>6.7000000000000004E-2</c:v>
                </c:pt>
                <c:pt idx="12">
                  <c:v>6.5000000000000002E-2</c:v>
                </c:pt>
                <c:pt idx="13">
                  <c:v>6.3E-2</c:v>
                </c:pt>
                <c:pt idx="14">
                  <c:v>6.0999999999999999E-2</c:v>
                </c:pt>
                <c:pt idx="15">
                  <c:v>4.5999999999999999E-2</c:v>
                </c:pt>
                <c:pt idx="16">
                  <c:v>4.8000000000000001E-2</c:v>
                </c:pt>
                <c:pt idx="17">
                  <c:v>6.2E-2</c:v>
                </c:pt>
                <c:pt idx="18">
                  <c:v>6.5000000000000002E-2</c:v>
                </c:pt>
                <c:pt idx="19">
                  <c:v>5.5E-2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69-46C0-B7D2-0DC432EAAD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67897216"/>
        <c:axId val="861066128"/>
      </c:barChart>
      <c:catAx>
        <c:axId val="7678972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5% tile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1066128"/>
        <c:crosses val="autoZero"/>
        <c:auto val="1"/>
        <c:lblAlgn val="ctr"/>
        <c:lblOffset val="100"/>
        <c:noMultiLvlLbl val="0"/>
      </c:catAx>
      <c:valAx>
        <c:axId val="86106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Geometric Mean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7897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915B8-6C82-402B-ADC8-0F924708DB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8277AC-DC81-47F6-8700-9F9D2AABB1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E4AC1-8F39-49AA-992E-62E6304A8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48EC0-A940-4059-B084-089145F30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3628A-DB5D-44DB-B886-788CC54E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8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8F8EB-C867-4951-9CCD-9A37757A3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BC4DD2-2C55-4F00-BED0-C8D36D64BE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A4962-FEE6-47DF-830C-149AC6D53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67B17-2A4A-4A81-AD8F-F66700516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F42FC-20A7-4FF8-AB26-1C3F62A93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1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C561CF-4562-49A9-A90C-A455D3C6FB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515811-83E9-4081-846C-FDAE5F3C00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979-FC46-4518-AD5F-05FE862EF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F99EE-46C8-420D-A073-E1FBE4D10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22AFC-0513-462B-AE97-276C54B19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9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74713-C4ED-4FF2-BB3E-B2299AD70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90C89-85EA-4F58-B9DD-03583566D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E991C-98B8-40A2-826E-5E00F8744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36EA9-E16B-4833-8198-CBDE67F8D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CCBA5-F54C-4870-B24A-DF4646C5C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45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2D1CF-F78A-4B85-B267-412E5909B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AF18AD-29A9-4DA1-986F-45C4E12F1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638BC-3416-47E1-9D4E-8A75772A3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3E004-68BC-4D29-908E-D6B391EFE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6DADF-A744-4829-8D50-29861A4F2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87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5998E-198F-4046-847F-3F3FE7281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192A6-F44E-4988-ACD3-4C29EC632B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4D27C4-BC5E-4A41-97E6-0DF255F6B7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83B295-AF64-413D-A430-5306DC3B3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C43F1-4292-48A2-856F-BA3BFD8A5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CD0E61-D44E-49E2-8A32-D45FF9AF8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3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86E96-94EF-4B0A-9059-C807B06D1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45AF63-7130-4477-8CA8-7224160DB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00B7E8-7715-43BF-A5C4-6AC84DF23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58602B-EAD4-4122-A710-5EA5E8E1F9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D83CCC-3B78-4D37-B539-6FE17E1133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3F3B33-2F1D-4EF0-A630-586AB497A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7029D3-E6B7-49A7-A8F2-9852B1B46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8E3F80-D43C-4993-AC5C-98BA3BBBA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1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E7EF3-852B-4228-9416-F26956913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2DA607-A8FE-4BB3-BFAD-89EC063F2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E0E782-2BFA-4CA1-A482-D278B2A83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A50C8-F918-4146-83DE-FC44B58E6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6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41CE50-8D40-4024-B306-D9AD1EAEC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4DF3F0-B22B-474E-A98B-6EC7A9B02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4A05CA-050F-4322-AEDF-A58E1276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7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2A7A5-0E44-4034-9808-F0E55A6BC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19E83-EC0A-4631-96CA-E4EDCB438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2ADF7-D21F-4B29-9A9B-67BFB88683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E275B2-EA73-4E51-8EAB-6D60B70B8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28DBCF-8DB8-4AE9-8B11-74195DB78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1695B-3FE3-4219-B656-79154AD68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3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7772C-6D3D-4352-8F06-55B0ABF74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073FC0-34D9-4B15-A2D0-7C76AFCA68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6FB4D4-511F-448C-9F17-CF7BE1BC04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97ED02-34A4-4CF9-9852-42071FFE7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93A70-E39E-4272-A4CA-8B528D67A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8FFC7-8483-49C4-B439-1BCA29E9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79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9A95AC-74D8-498F-AC43-87F856C1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75AFD7-9F54-4F6F-9018-B219628CD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9B36F-D2FB-4401-97C4-D1FF5638CD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E1B1E-325F-49EA-AC6B-98107375B09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AE9A5-E61B-41FB-8597-57B68FD33A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3FB9D-5DBA-4CEE-823A-4FC01ACC78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7FC75-E74C-42E5-8DC8-0F1B59340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7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28E0B21-D661-43FF-8B12-2016D8E83D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458122"/>
              </p:ext>
            </p:extLst>
          </p:nvPr>
        </p:nvGraphicFramePr>
        <p:xfrm>
          <a:off x="2334883" y="1876244"/>
          <a:ext cx="7697638" cy="414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Left Brace 7">
            <a:extLst>
              <a:ext uri="{FF2B5EF4-FFF2-40B4-BE49-F238E27FC236}">
                <a16:creationId xmlns:a16="http://schemas.microsoft.com/office/drawing/2014/main" id="{FEE46D60-128C-4DA7-B2F1-C56A4C5D3F6B}"/>
              </a:ext>
            </a:extLst>
          </p:cNvPr>
          <p:cNvSpPr/>
          <p:nvPr/>
        </p:nvSpPr>
        <p:spPr>
          <a:xfrm rot="5400000">
            <a:off x="6425422" y="-1184882"/>
            <a:ext cx="149468" cy="649600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2E8CB4-105B-45FE-B8D3-03D3082D4C66}"/>
              </a:ext>
            </a:extLst>
          </p:cNvPr>
          <p:cNvSpPr txBox="1"/>
          <p:nvPr/>
        </p:nvSpPr>
        <p:spPr>
          <a:xfrm>
            <a:off x="6180368" y="1743104"/>
            <a:ext cx="808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 &lt; 0.001</a:t>
            </a:r>
            <a:endParaRPr lang="en-US" sz="11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15660" y="310551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498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Perez Paramo, Yadira Xitlalli</dc:creator>
  <cp:lastModifiedBy>Lazarus, Phil</cp:lastModifiedBy>
  <cp:revision>3</cp:revision>
  <dcterms:created xsi:type="dcterms:W3CDTF">2018-09-18T21:11:41Z</dcterms:created>
  <dcterms:modified xsi:type="dcterms:W3CDTF">2018-09-27T00:08:01Z</dcterms:modified>
</cp:coreProperties>
</file>