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-10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E76525-A72F-4B53-824C-62AD3E3795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24E4EF6-D1E8-43D6-A48D-9A8993CBE9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D59E67-77A5-4BCE-AF71-FFB3401F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56EA3A0-EB55-4FFD-A0ED-254FC2497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2B01A25-CE6D-4B3C-97C2-A289C5193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7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53F4F6-CA10-4000-B3D8-7488913F3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DD643C-2FD4-43EE-B4ED-821D35499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AC1F04-15DC-46E7-B40A-CD83DB77B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0A38BC1-B206-491D-9260-9A7CD7C6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EE54B7-079F-4037-9FB9-2139AD470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6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2BC7357-1FBC-48E0-B9E7-60F93F8137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C3C006E-1C7B-45EF-855B-CE71D8F91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81FC5CF-EF44-4A99-A24A-BAF8D409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B6BD58-4710-43F4-A27F-90595DC2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6D2EED-6585-4A43-898B-EF1724E00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7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243B74-3914-4314-8719-AB7FD999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0F0AF2-64FD-457D-86C0-9CB5CE794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797801F-75E4-4E84-9880-2ECF681FC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4D9909-D670-4328-A63B-1DB6FF6FF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0056E1-BFE6-48AE-818F-39E031F51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4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77DEB-3486-4004-8706-D2B868B63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B1B0D4-35E3-4AC8-B39D-F17A035E8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075F28-6E75-461F-BA19-EF368CEC2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3785C43-F27E-45F7-9A86-23020425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6BFDCC-D0DB-4ECD-A822-D3D811E47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8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F87D13-E948-4512-888F-914DFFB6B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89392F-E2F2-4F7C-A114-F8FB9C392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85355E0-9CF5-4B65-9705-A515C738C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E44A6FB-4CA4-4675-821F-E0FDABED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C3F77DE-301E-455B-A031-CD5CA66D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686E197-07B8-4637-8D44-4D385D16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0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44BDC3-1227-4BF8-9E06-A94E38C3A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2143701-CE64-439B-8313-4FF2B91D6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66E150E-BC83-4037-93CD-1F95C532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5704791-86CF-495A-BCE7-D6BA2C3CA4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5B9EEEC-D7DC-4F66-93DD-CF1FB6020E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6B6D0AD-6937-4C54-8A8F-E7CA3C12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0830745-1701-4903-8804-8BFF1E9F0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1CBA3FA-165C-4835-800D-2936C534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9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A85E81-453A-4755-8F95-F1479CF6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A16C591-C4FF-461C-91DB-E8CC7AE6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BBAFD88-F79C-415C-BC5A-0033499A2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B1AC639-73E6-47B8-977D-6B6691800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9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4CFA8E4-E9A7-4920-B5CE-4810EE17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43F492F-6DF5-470D-993D-B5974362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49094F0-11D6-49C6-98A9-F26CDB8CE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0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4A9D33-43F5-406D-BE9E-AD5278ED0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2E7F09-BEE0-4BB8-86AF-006E55E6F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38E71CB-7B82-4BB7-9BDF-1C325F4D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99746F5-719C-4678-9679-92FC07586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ACE075-AF23-4449-9FF8-919BC6188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52A40F3-054A-48B9-815D-1A71DFB33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3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F932F1-EE11-440F-B37F-B9D824C2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5F8C94E-648E-4328-AA1C-441D7F668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D21051-F4F9-4D8B-906D-FCB71A167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617B443-E84E-4DEF-8D0A-A2FE7A6C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845EC5-E4EC-4C24-ADFD-69641AADE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9C5AEE-4D34-453C-A49E-BCC74AF5E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D110A6B-FF7A-46C7-A916-D7D713F7B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A380A5-F2D9-4452-9213-C7CB31CE0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D6B65E-8280-488B-AEA4-91D0EFB25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5ED9A-450A-4F81-8EBA-44A79AD2DEDC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5A34BB-688B-4825-8760-D8C592A3F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FFBCA4C-4BD6-4430-9790-D6151C9EA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C3975-0019-4358-A7C7-C95504164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2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9B04A72-2AC8-45EE-9E7D-6F69DA958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73" y="1677270"/>
            <a:ext cx="6869054" cy="49316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3A3592-1D73-46A4-9C85-B4BCA090211D}"/>
              </a:ext>
            </a:extLst>
          </p:cNvPr>
          <p:cNvSpPr txBox="1"/>
          <p:nvPr/>
        </p:nvSpPr>
        <p:spPr>
          <a:xfrm>
            <a:off x="798379" y="576776"/>
            <a:ext cx="1065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Supplemental Figure </a:t>
            </a:r>
            <a:r>
              <a:rPr lang="en-US" sz="2000" b="1" dirty="0" smtClean="0"/>
              <a:t>S3 </a:t>
            </a:r>
            <a:r>
              <a:rPr lang="en-US" sz="2000" b="1" dirty="0"/>
              <a:t>: Principal component analysis of lesional forearm samples based on </a:t>
            </a:r>
            <a:r>
              <a:rPr lang="en-US" sz="2000" b="1" dirty="0" err="1"/>
              <a:t>mRSS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5709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XXX</dc:creator>
  <cp:lastModifiedBy>Jennifer Franks</cp:lastModifiedBy>
  <cp:revision>2</cp:revision>
  <dcterms:created xsi:type="dcterms:W3CDTF">2018-11-20T03:42:49Z</dcterms:created>
  <dcterms:modified xsi:type="dcterms:W3CDTF">2018-12-03T21:09:37Z</dcterms:modified>
</cp:coreProperties>
</file>