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89" r:id="rId4"/>
    <p:sldId id="291" r:id="rId5"/>
    <p:sldId id="29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>
      <p:cViewPr varScale="1">
        <p:scale>
          <a:sx n="100" d="100"/>
          <a:sy n="100" d="100"/>
        </p:scale>
        <p:origin x="1788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985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281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128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167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357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721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520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792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794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604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227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7C7DD-A58F-4D7E-AF3A-D4EE0AE3EF3A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D2C15-97A7-41B1-9469-195A94FB25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580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78ED0E-B545-4ECB-93D1-61A24715B0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9144000" cy="610175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30460CA-11C8-47C9-9299-28A02A122FEC}"/>
              </a:ext>
            </a:extLst>
          </p:cNvPr>
          <p:cNvSpPr txBox="1"/>
          <p:nvPr/>
        </p:nvSpPr>
        <p:spPr>
          <a:xfrm>
            <a:off x="215516" y="207565"/>
            <a:ext cx="8712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Supplementary material 1: enlarged panels for Figure 3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38089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9E810B-352E-491B-AB57-C8BFB92673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102"/>
            <a:ext cx="9144000" cy="6461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770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6E2845F-0D68-4C3A-A2D9-725503AEA8D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103"/>
            <a:ext cx="9144000" cy="646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024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50BDC5-653D-4FF9-A557-0C9B5CEC9F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8103"/>
            <a:ext cx="9144000" cy="646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88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7A00B4C-2D8E-4B18-A017-586A71E021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"/>
            <a:ext cx="91440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5553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9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Nicolas</dc:creator>
  <cp:lastModifiedBy>Nikolai</cp:lastModifiedBy>
  <cp:revision>288</cp:revision>
  <dcterms:created xsi:type="dcterms:W3CDTF">2016-06-06T13:33:37Z</dcterms:created>
  <dcterms:modified xsi:type="dcterms:W3CDTF">2018-12-14T16:06:09Z</dcterms:modified>
</cp:coreProperties>
</file>