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2901B-BFB4-4D37-A60E-0FC19B01738B}" type="datetimeFigureOut">
              <a:rPr lang="en-US" smtClean="0"/>
              <a:pPr/>
              <a:t>2/21/2015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C8A98-1E43-4594-86AB-06E6C73328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S. Materials and </a:t>
            </a:r>
            <a:r>
              <a:rPr lang="en-US" b="1" dirty="0" smtClean="0"/>
              <a:t>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Flowcytometry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-Gating strategy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Dead cells and cellular debris were removed from analysis by having a FSC threshold of 110.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monocytes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lymphocytes were first gated on the FSC Vs SSC plot.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Monocytes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were further gated based on CD14 bright cell population on a CD14 Vs SSC plot.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mDCs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(Myeloid DCs) were further gated on CD11c Vs HLA-DR plot and were identified as double positive (CD11c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HLA-DR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cells. B cells were further gated on a CD3 Vs CD19 plot and were identified as single positive (CD3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CD19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cells. For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ex vivo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analysis the surface expression of TLR2 and 4 were studied in B cells,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monocytes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dendritic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cells separately. For the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in vitro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experiments, the expression of TNF-α, IL-6, CD69 and activated Caspase-3 on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monocytes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DCs and B cells were further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analysed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on TNF-α/IL-6/CD69/Activated Caspase-3  Vs CD14/CD11c/CD19 plots. Both % of cells and mean fluorescence intensity (MFI) were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analysed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by dot plot and histogram analysis respectively for all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effector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molecules including TNF-α, IL-6, CD69 and activated Caspase-3. 50,000 events were acquired for each tube to arrive at statistical significant results. The illustration for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flowcytometric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analysis has been uploaded separately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66800"/>
            <a:ext cx="2387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4400" y="1066800"/>
            <a:ext cx="23876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8078" y="3225800"/>
            <a:ext cx="2387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3000" y="3238500"/>
            <a:ext cx="23876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3255433" y="2400300"/>
            <a:ext cx="397933" cy="127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5400000">
            <a:off x="4855633" y="3349978"/>
            <a:ext cx="381000" cy="13264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5778117" y="4178300"/>
            <a:ext cx="397933" cy="1270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566412" y="232350"/>
            <a:ext cx="59936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Expression of TLR2 in B cells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90600"/>
            <a:ext cx="2353270" cy="222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870" y="990600"/>
            <a:ext cx="2353270" cy="222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3870" y="3212805"/>
            <a:ext cx="2353270" cy="242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200400"/>
            <a:ext cx="2353270" cy="202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ight Arrow 9"/>
          <p:cNvSpPr/>
          <p:nvPr/>
        </p:nvSpPr>
        <p:spPr>
          <a:xfrm>
            <a:off x="2819400" y="1752600"/>
            <a:ext cx="457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400000">
            <a:off x="4648200" y="2895600"/>
            <a:ext cx="457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5715000" y="4114800"/>
            <a:ext cx="457200" cy="152400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66412" y="232350"/>
            <a:ext cx="5684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Expression of TLR2 in DCs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0439" y="1143000"/>
            <a:ext cx="24638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962400"/>
            <a:ext cx="2463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10"/>
          <p:cNvSpPr/>
          <p:nvPr/>
        </p:nvSpPr>
        <p:spPr>
          <a:xfrm rot="5400000">
            <a:off x="4507089" y="3659011"/>
            <a:ext cx="419100" cy="13687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66412" y="232350"/>
            <a:ext cx="70165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Expression of TLR2 in </a:t>
            </a:r>
            <a:r>
              <a:rPr lang="en-US" sz="4000" dirty="0" err="1" smtClean="0"/>
              <a:t>Monocytes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233</Words>
  <Application>Microsoft Office PowerPoint</Application>
  <PresentationFormat>On-screen Show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S. Materials and methods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Aravindhan</dc:creator>
  <cp:lastModifiedBy>Aravindhan</cp:lastModifiedBy>
  <cp:revision>9</cp:revision>
  <dcterms:created xsi:type="dcterms:W3CDTF">2014-11-20T16:24:37Z</dcterms:created>
  <dcterms:modified xsi:type="dcterms:W3CDTF">2015-02-21T14:28:30Z</dcterms:modified>
</cp:coreProperties>
</file>