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2346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30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4049"/>
            <a:ext cx="5829300" cy="345483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12116"/>
            <a:ext cx="5143500" cy="23958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36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18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8333"/>
            <a:ext cx="1478756" cy="8409676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8333"/>
            <a:ext cx="4350544" cy="8409676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99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49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3977"/>
            <a:ext cx="5915025" cy="412788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40913"/>
            <a:ext cx="5915025" cy="217075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41663"/>
            <a:ext cx="2914650" cy="629634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41663"/>
            <a:ext cx="2914650" cy="629634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94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8335"/>
            <a:ext cx="5915025" cy="19180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32627"/>
            <a:ext cx="2901255" cy="11921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24821"/>
            <a:ext cx="2901255" cy="533156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32627"/>
            <a:ext cx="2915543" cy="11921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24821"/>
            <a:ext cx="2915543" cy="533156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36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92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11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1564"/>
            <a:ext cx="2211884" cy="23154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8797"/>
            <a:ext cx="3471863" cy="705209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7039"/>
            <a:ext cx="2211884" cy="551533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02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1564"/>
            <a:ext cx="2211884" cy="23154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8797"/>
            <a:ext cx="3471863" cy="705209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7039"/>
            <a:ext cx="2211884" cy="551533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82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8335"/>
            <a:ext cx="5915025" cy="19180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41663"/>
            <a:ext cx="5915025" cy="6296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97582"/>
            <a:ext cx="1543050" cy="52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1925-BF80-4198-85FD-D2A0A57D3547}" type="datetimeFigureOut">
              <a:rPr lang="fr-FR" smtClean="0"/>
              <a:t>17/12/2018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97582"/>
            <a:ext cx="2314575" cy="52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97582"/>
            <a:ext cx="1543050" cy="52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7ED-1D2B-40FE-86D9-C666D7A054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89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032844"/>
              </p:ext>
            </p:extLst>
          </p:nvPr>
        </p:nvGraphicFramePr>
        <p:xfrm>
          <a:off x="382245" y="1047239"/>
          <a:ext cx="2998800" cy="237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5" r:id="rId3" imgW="3661920" imgH="2898720" progId="Prism5.Document">
                  <p:embed/>
                </p:oleObj>
              </mc:Choice>
              <mc:Fallback>
                <p:oleObj name="Prism 5" r:id="rId3" imgW="366192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2245" y="1047239"/>
                        <a:ext cx="2998800" cy="237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186765"/>
              </p:ext>
            </p:extLst>
          </p:nvPr>
        </p:nvGraphicFramePr>
        <p:xfrm>
          <a:off x="3470905" y="1047238"/>
          <a:ext cx="2998800" cy="237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rism 5" r:id="rId5" imgW="3661920" imgH="2898720" progId="Prism5.Document">
                  <p:embed/>
                </p:oleObj>
              </mc:Choice>
              <mc:Fallback>
                <p:oleObj name="Prism 5" r:id="rId5" imgW="366192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70905" y="1047238"/>
                        <a:ext cx="2998800" cy="237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464127" y="143898"/>
            <a:ext cx="2152650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S1</a:t>
            </a:r>
            <a:endParaRPr lang="fr-FR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367802"/>
              </p:ext>
            </p:extLst>
          </p:nvPr>
        </p:nvGraphicFramePr>
        <p:xfrm>
          <a:off x="199067" y="4774216"/>
          <a:ext cx="2998788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rism 5" r:id="rId7" imgW="3735360" imgH="2907720" progId="Prism5.Document">
                  <p:embed/>
                </p:oleObj>
              </mc:Choice>
              <mc:Fallback>
                <p:oleObj name="Prism 5" r:id="rId7" imgW="3735360" imgH="2907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9067" y="4774216"/>
                        <a:ext cx="2998788" cy="233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511673"/>
              </p:ext>
            </p:extLst>
          </p:nvPr>
        </p:nvGraphicFramePr>
        <p:xfrm>
          <a:off x="3473450" y="4773613"/>
          <a:ext cx="3001963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Prism 5" r:id="rId9" imgW="3735360" imgH="2907720" progId="Prism5.Document">
                  <p:embed/>
                </p:oleObj>
              </mc:Choice>
              <mc:Fallback>
                <p:oleObj name="Prism 5" r:id="rId9" imgW="3735360" imgH="2907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73450" y="4773613"/>
                        <a:ext cx="3001963" cy="233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2394580" y="3857668"/>
            <a:ext cx="2152650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fr-FR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S2</a:t>
            </a:r>
            <a:endParaRPr lang="fr-FR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860419"/>
              </p:ext>
            </p:extLst>
          </p:nvPr>
        </p:nvGraphicFramePr>
        <p:xfrm>
          <a:off x="3381045" y="7542987"/>
          <a:ext cx="2903104" cy="22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Prism 5" r:id="rId11" imgW="3662280" imgH="2862000" progId="Prism5.Document">
                  <p:embed/>
                </p:oleObj>
              </mc:Choice>
              <mc:Fallback>
                <p:oleObj name="Prism 5" r:id="rId11" imgW="3662280" imgH="2862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045" y="7542987"/>
                        <a:ext cx="2903104" cy="2268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96488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</TotalTime>
  <Words>6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GraphPad Prism 5 Project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 GGC</dc:creator>
  <cp:lastModifiedBy>ED GGC</cp:lastModifiedBy>
  <cp:revision>13</cp:revision>
  <dcterms:created xsi:type="dcterms:W3CDTF">2018-12-14T15:02:06Z</dcterms:created>
  <dcterms:modified xsi:type="dcterms:W3CDTF">2018-12-17T13:34:14Z</dcterms:modified>
</cp:coreProperties>
</file>