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changesInfos/changesInfo1.xml" ContentType="application/vnd.ms-powerpoint.changesinfo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2"/>
    <p:sldId id="261" r:id="rId3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-84" y="-7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rei Wu" userId="935b1b74ff2f2987" providerId="LiveId" clId="{1461F5DA-A570-47A8-A574-E83DFF552262}"/>
    <pc:docChg chg="custSel addSld delSld modSld">
      <pc:chgData name="Derei Wu" userId="935b1b74ff2f2987" providerId="LiveId" clId="{1461F5DA-A570-47A8-A574-E83DFF552262}" dt="2018-11-22T09:34:40.399" v="607" actId="2696"/>
      <pc:docMkLst>
        <pc:docMk/>
      </pc:docMkLst>
      <pc:sldChg chg="addSp modSp">
        <pc:chgData name="Derei Wu" userId="935b1b74ff2f2987" providerId="LiveId" clId="{1461F5DA-A570-47A8-A574-E83DFF552262}" dt="2018-11-21T09:19:21.488" v="37" actId="1076"/>
        <pc:sldMkLst>
          <pc:docMk/>
          <pc:sldMk cId="0" sldId="259"/>
        </pc:sldMkLst>
        <pc:spChg chg="mod">
          <ac:chgData name="Derei Wu" userId="935b1b74ff2f2987" providerId="LiveId" clId="{1461F5DA-A570-47A8-A574-E83DFF552262}" dt="2018-11-21T09:19:21.488" v="37" actId="1076"/>
          <ac:spMkLst>
            <pc:docMk/>
            <pc:sldMk cId="0" sldId="259"/>
            <ac:spMk id="7" creationId="{00000000-0000-0000-0000-000000000000}"/>
          </ac:spMkLst>
        </pc:spChg>
        <pc:spChg chg="add mod">
          <ac:chgData name="Derei Wu" userId="935b1b74ff2f2987" providerId="LiveId" clId="{1461F5DA-A570-47A8-A574-E83DFF552262}" dt="2018-11-21T09:19:14.097" v="36" actId="1076"/>
          <ac:spMkLst>
            <pc:docMk/>
            <pc:sldMk cId="0" sldId="259"/>
            <ac:spMk id="9" creationId="{2A96297A-8186-4309-B294-C4638AD47F55}"/>
          </ac:spMkLst>
        </pc:spChg>
        <pc:spChg chg="mod">
          <ac:chgData name="Derei Wu" userId="935b1b74ff2f2987" providerId="LiveId" clId="{1461F5DA-A570-47A8-A574-E83DFF552262}" dt="2018-11-21T09:19:21.488" v="37" actId="1076"/>
          <ac:spMkLst>
            <pc:docMk/>
            <pc:sldMk cId="0" sldId="259"/>
            <ac:spMk id="87" creationId="{00000000-0000-0000-0000-000000000000}"/>
          </ac:spMkLst>
        </pc:spChg>
        <pc:grpChg chg="mod">
          <ac:chgData name="Derei Wu" userId="935b1b74ff2f2987" providerId="LiveId" clId="{1461F5DA-A570-47A8-A574-E83DFF552262}" dt="2018-11-21T09:19:21.488" v="37" actId="1076"/>
          <ac:grpSpMkLst>
            <pc:docMk/>
            <pc:sldMk cId="0" sldId="259"/>
            <ac:grpSpMk id="75" creationId="{00000000-0000-0000-0000-000000000000}"/>
          </ac:grpSpMkLst>
        </pc:grpChg>
        <pc:grpChg chg="mod">
          <ac:chgData name="Derei Wu" userId="935b1b74ff2f2987" providerId="LiveId" clId="{1461F5DA-A570-47A8-A574-E83DFF552262}" dt="2018-11-21T09:19:21.488" v="37" actId="1076"/>
          <ac:grpSpMkLst>
            <pc:docMk/>
            <pc:sldMk cId="0" sldId="259"/>
            <ac:grpSpMk id="82" creationId="{00000000-0000-0000-0000-000000000000}"/>
          </ac:grpSpMkLst>
        </pc:grpChg>
        <pc:grpChg chg="mod">
          <ac:chgData name="Derei Wu" userId="935b1b74ff2f2987" providerId="LiveId" clId="{1461F5DA-A570-47A8-A574-E83DFF552262}" dt="2018-11-21T09:19:21.488" v="37" actId="1076"/>
          <ac:grpSpMkLst>
            <pc:docMk/>
            <pc:sldMk cId="0" sldId="259"/>
            <ac:grpSpMk id="83" creationId="{00000000-0000-0000-0000-000000000000}"/>
          </ac:grpSpMkLst>
        </pc:grpChg>
        <pc:grpChg chg="mod">
          <ac:chgData name="Derei Wu" userId="935b1b74ff2f2987" providerId="LiveId" clId="{1461F5DA-A570-47A8-A574-E83DFF552262}" dt="2018-11-21T09:19:21.488" v="37" actId="1076"/>
          <ac:grpSpMkLst>
            <pc:docMk/>
            <pc:sldMk cId="0" sldId="259"/>
            <ac:grpSpMk id="84" creationId="{00000000-0000-0000-0000-000000000000}"/>
          </ac:grpSpMkLst>
        </pc:grpChg>
        <pc:grpChg chg="mod">
          <ac:chgData name="Derei Wu" userId="935b1b74ff2f2987" providerId="LiveId" clId="{1461F5DA-A570-47A8-A574-E83DFF552262}" dt="2018-11-21T09:19:21.488" v="37" actId="1076"/>
          <ac:grpSpMkLst>
            <pc:docMk/>
            <pc:sldMk cId="0" sldId="259"/>
            <ac:grpSpMk id="86" creationId="{00000000-0000-0000-0000-000000000000}"/>
          </ac:grpSpMkLst>
        </pc:grpChg>
      </pc:sldChg>
      <pc:sldChg chg="addSp delSp modSp del">
        <pc:chgData name="Derei Wu" userId="935b1b74ff2f2987" providerId="LiveId" clId="{1461F5DA-A570-47A8-A574-E83DFF552262}" dt="2018-11-22T09:34:40.399" v="607" actId="2696"/>
        <pc:sldMkLst>
          <pc:docMk/>
          <pc:sldMk cId="3652929682" sldId="260"/>
        </pc:sldMkLst>
        <pc:spChg chg="del mod">
          <ac:chgData name="Derei Wu" userId="935b1b74ff2f2987" providerId="LiveId" clId="{1461F5DA-A570-47A8-A574-E83DFF552262}" dt="2018-11-22T07:57:49.082" v="606"/>
          <ac:spMkLst>
            <pc:docMk/>
            <pc:sldMk cId="3652929682" sldId="260"/>
            <ac:spMk id="2" creationId="{079EEA84-75A2-47D4-9B3B-0605F237E092}"/>
          </ac:spMkLst>
        </pc:spChg>
        <pc:spChg chg="add del mod">
          <ac:chgData name="Derei Wu" userId="935b1b74ff2f2987" providerId="LiveId" clId="{1461F5DA-A570-47A8-A574-E83DFF552262}" dt="2018-11-22T07:57:49.082" v="606"/>
          <ac:spMkLst>
            <pc:docMk/>
            <pc:sldMk cId="3652929682" sldId="260"/>
            <ac:spMk id="8" creationId="{F2869506-9BE3-4A26-AD3C-561CCC06CBE1}"/>
          </ac:spMkLst>
        </pc:spChg>
        <pc:spChg chg="mod">
          <ac:chgData name="Derei Wu" userId="935b1b74ff2f2987" providerId="LiveId" clId="{1461F5DA-A570-47A8-A574-E83DFF552262}" dt="2018-11-22T03:53:09.248" v="183" actId="20577"/>
          <ac:spMkLst>
            <pc:docMk/>
            <pc:sldMk cId="3652929682" sldId="260"/>
            <ac:spMk id="10" creationId="{BA5D7D70-35CB-4E88-B417-F012D9EFFBB6}"/>
          </ac:spMkLst>
        </pc:spChg>
        <pc:spChg chg="del mod">
          <ac:chgData name="Derei Wu" userId="935b1b74ff2f2987" providerId="LiveId" clId="{1461F5DA-A570-47A8-A574-E83DFF552262}" dt="2018-11-22T07:57:49.082" v="606"/>
          <ac:spMkLst>
            <pc:docMk/>
            <pc:sldMk cId="3652929682" sldId="260"/>
            <ac:spMk id="12" creationId="{695C0B39-BDFF-43C3-A9C3-2B9842F3BA63}"/>
          </ac:spMkLst>
        </pc:spChg>
        <pc:spChg chg="del mod">
          <ac:chgData name="Derei Wu" userId="935b1b74ff2f2987" providerId="LiveId" clId="{1461F5DA-A570-47A8-A574-E83DFF552262}" dt="2018-11-22T07:57:49.082" v="606"/>
          <ac:spMkLst>
            <pc:docMk/>
            <pc:sldMk cId="3652929682" sldId="260"/>
            <ac:spMk id="14" creationId="{B11C861D-1CAB-402F-82CD-DD58DC34CDE5}"/>
          </ac:spMkLst>
        </pc:spChg>
        <pc:spChg chg="del mod">
          <ac:chgData name="Derei Wu" userId="935b1b74ff2f2987" providerId="LiveId" clId="{1461F5DA-A570-47A8-A574-E83DFF552262}" dt="2018-11-22T07:57:49.082" v="606"/>
          <ac:spMkLst>
            <pc:docMk/>
            <pc:sldMk cId="3652929682" sldId="260"/>
            <ac:spMk id="18" creationId="{15BA5D1D-0969-4670-9E6C-49C72D5744FA}"/>
          </ac:spMkLst>
        </pc:spChg>
        <pc:spChg chg="del mod">
          <ac:chgData name="Derei Wu" userId="935b1b74ff2f2987" providerId="LiveId" clId="{1461F5DA-A570-47A8-A574-E83DFF552262}" dt="2018-11-22T07:57:49.082" v="606"/>
          <ac:spMkLst>
            <pc:docMk/>
            <pc:sldMk cId="3652929682" sldId="260"/>
            <ac:spMk id="19" creationId="{5A2CD42D-2764-4B2A-AD27-09881C92B7BD}"/>
          </ac:spMkLst>
        </pc:spChg>
        <pc:spChg chg="del mod">
          <ac:chgData name="Derei Wu" userId="935b1b74ff2f2987" providerId="LiveId" clId="{1461F5DA-A570-47A8-A574-E83DFF552262}" dt="2018-11-22T07:57:49.082" v="606"/>
          <ac:spMkLst>
            <pc:docMk/>
            <pc:sldMk cId="3652929682" sldId="260"/>
            <ac:spMk id="20" creationId="{88CD3844-AB0E-460A-84FB-E28BCD7A6C22}"/>
          </ac:spMkLst>
        </pc:spChg>
        <pc:spChg chg="del mod">
          <ac:chgData name="Derei Wu" userId="935b1b74ff2f2987" providerId="LiveId" clId="{1461F5DA-A570-47A8-A574-E83DFF552262}" dt="2018-11-22T07:57:49.082" v="606"/>
          <ac:spMkLst>
            <pc:docMk/>
            <pc:sldMk cId="3652929682" sldId="260"/>
            <ac:spMk id="21" creationId="{FAA8FEC7-BEB0-4C3E-9D40-0E9AB865EA69}"/>
          </ac:spMkLst>
        </pc:spChg>
        <pc:spChg chg="del mod">
          <ac:chgData name="Derei Wu" userId="935b1b74ff2f2987" providerId="LiveId" clId="{1461F5DA-A570-47A8-A574-E83DFF552262}" dt="2018-11-22T07:57:49.082" v="606"/>
          <ac:spMkLst>
            <pc:docMk/>
            <pc:sldMk cId="3652929682" sldId="260"/>
            <ac:spMk id="22" creationId="{E5FDCFCC-0924-47E0-909C-FBBBBC78A3F4}"/>
          </ac:spMkLst>
        </pc:spChg>
        <pc:spChg chg="add del mod">
          <ac:chgData name="Derei Wu" userId="935b1b74ff2f2987" providerId="LiveId" clId="{1461F5DA-A570-47A8-A574-E83DFF552262}" dt="2018-11-22T07:57:49.082" v="606"/>
          <ac:spMkLst>
            <pc:docMk/>
            <pc:sldMk cId="3652929682" sldId="260"/>
            <ac:spMk id="24" creationId="{3CABD523-00DB-43FC-ACC0-DC2AC87398CA}"/>
          </ac:spMkLst>
        </pc:spChg>
        <pc:picChg chg="del mod">
          <ac:chgData name="Derei Wu" userId="935b1b74ff2f2987" providerId="LiveId" clId="{1461F5DA-A570-47A8-A574-E83DFF552262}" dt="2018-11-22T07:57:49.082" v="606"/>
          <ac:picMkLst>
            <pc:docMk/>
            <pc:sldMk cId="3652929682" sldId="260"/>
            <ac:picMk id="5" creationId="{90C3DD3E-97D4-4520-B6D8-0567960858DF}"/>
          </ac:picMkLst>
        </pc:picChg>
        <pc:picChg chg="del mod">
          <ac:chgData name="Derei Wu" userId="935b1b74ff2f2987" providerId="LiveId" clId="{1461F5DA-A570-47A8-A574-E83DFF552262}" dt="2018-11-22T04:04:25.609" v="325" actId="478"/>
          <ac:picMkLst>
            <pc:docMk/>
            <pc:sldMk cId="3652929682" sldId="260"/>
            <ac:picMk id="7" creationId="{6C25B128-3775-4765-85FF-6B42BB30AF1D}"/>
          </ac:picMkLst>
        </pc:picChg>
        <pc:picChg chg="del mod">
          <ac:chgData name="Derei Wu" userId="935b1b74ff2f2987" providerId="LiveId" clId="{1461F5DA-A570-47A8-A574-E83DFF552262}" dt="2018-11-22T04:07:33.636" v="360" actId="478"/>
          <ac:picMkLst>
            <pc:docMk/>
            <pc:sldMk cId="3652929682" sldId="260"/>
            <ac:picMk id="9" creationId="{444551A7-52B7-4C74-9CB3-8EDE8969B19F}"/>
          </ac:picMkLst>
        </pc:picChg>
        <pc:picChg chg="del mod">
          <ac:chgData name="Derei Wu" userId="935b1b74ff2f2987" providerId="LiveId" clId="{1461F5DA-A570-47A8-A574-E83DFF552262}" dt="2018-11-22T07:57:49.082" v="606"/>
          <ac:picMkLst>
            <pc:docMk/>
            <pc:sldMk cId="3652929682" sldId="260"/>
            <ac:picMk id="11" creationId="{1598AF34-A17C-4846-B5B5-D9775432983B}"/>
          </ac:picMkLst>
        </pc:picChg>
        <pc:picChg chg="del mod">
          <ac:chgData name="Derei Wu" userId="935b1b74ff2f2987" providerId="LiveId" clId="{1461F5DA-A570-47A8-A574-E83DFF552262}" dt="2018-11-22T07:57:49.082" v="606"/>
          <ac:picMkLst>
            <pc:docMk/>
            <pc:sldMk cId="3652929682" sldId="260"/>
            <ac:picMk id="13" creationId="{ABEFC826-4931-4944-89D8-A022CA044AE3}"/>
          </ac:picMkLst>
        </pc:picChg>
        <pc:picChg chg="del mod">
          <ac:chgData name="Derei Wu" userId="935b1b74ff2f2987" providerId="LiveId" clId="{1461F5DA-A570-47A8-A574-E83DFF552262}" dt="2018-11-22T07:57:49.082" v="606"/>
          <ac:picMkLst>
            <pc:docMk/>
            <pc:sldMk cId="3652929682" sldId="260"/>
            <ac:picMk id="15" creationId="{4EB9977B-1531-4711-A312-A2801F20C50A}"/>
          </ac:picMkLst>
        </pc:picChg>
        <pc:picChg chg="del mod">
          <ac:chgData name="Derei Wu" userId="935b1b74ff2f2987" providerId="LiveId" clId="{1461F5DA-A570-47A8-A574-E83DFF552262}" dt="2018-11-22T07:57:49.082" v="606"/>
          <ac:picMkLst>
            <pc:docMk/>
            <pc:sldMk cId="3652929682" sldId="260"/>
            <ac:picMk id="16" creationId="{2E1A4E60-E220-4537-8AFB-F0C00EE93571}"/>
          </ac:picMkLst>
        </pc:picChg>
        <pc:picChg chg="del mod">
          <ac:chgData name="Derei Wu" userId="935b1b74ff2f2987" providerId="LiveId" clId="{1461F5DA-A570-47A8-A574-E83DFF552262}" dt="2018-11-22T07:57:49.082" v="606"/>
          <ac:picMkLst>
            <pc:docMk/>
            <pc:sldMk cId="3652929682" sldId="260"/>
            <ac:picMk id="17" creationId="{A9DDCE4D-5F48-42D0-AB93-BDEDE54B5781}"/>
          </ac:picMkLst>
        </pc:picChg>
        <pc:picChg chg="add del mod modCrop">
          <ac:chgData name="Derei Wu" userId="935b1b74ff2f2987" providerId="LiveId" clId="{1461F5DA-A570-47A8-A574-E83DFF552262}" dt="2018-11-22T07:57:49.082" v="606"/>
          <ac:picMkLst>
            <pc:docMk/>
            <pc:sldMk cId="3652929682" sldId="260"/>
            <ac:picMk id="25" creationId="{C075193C-E3E6-42F5-A189-A7B26FE259A3}"/>
          </ac:picMkLst>
        </pc:picChg>
        <pc:picChg chg="add del mod modCrop">
          <ac:chgData name="Derei Wu" userId="935b1b74ff2f2987" providerId="LiveId" clId="{1461F5DA-A570-47A8-A574-E83DFF552262}" dt="2018-11-22T07:57:49.082" v="606"/>
          <ac:picMkLst>
            <pc:docMk/>
            <pc:sldMk cId="3652929682" sldId="260"/>
            <ac:picMk id="26" creationId="{B2A473A6-D857-4200-A8FB-A26EDDB55178}"/>
          </ac:picMkLst>
        </pc:picChg>
        <pc:cxnChg chg="add del mod">
          <ac:chgData name="Derei Wu" userId="935b1b74ff2f2987" providerId="LiveId" clId="{1461F5DA-A570-47A8-A574-E83DFF552262}" dt="2018-11-22T07:57:49.082" v="606"/>
          <ac:cxnSpMkLst>
            <pc:docMk/>
            <pc:sldMk cId="3652929682" sldId="260"/>
            <ac:cxnSpMk id="4" creationId="{3985DB60-15B3-4C57-955E-75E6CD627F57}"/>
          </ac:cxnSpMkLst>
        </pc:cxnChg>
        <pc:cxnChg chg="add del mod">
          <ac:chgData name="Derei Wu" userId="935b1b74ff2f2987" providerId="LiveId" clId="{1461F5DA-A570-47A8-A574-E83DFF552262}" dt="2018-11-22T07:57:49.082" v="606"/>
          <ac:cxnSpMkLst>
            <pc:docMk/>
            <pc:sldMk cId="3652929682" sldId="260"/>
            <ac:cxnSpMk id="23" creationId="{D5198D14-9D12-4147-8DE9-E9B9E1E6C104}"/>
          </ac:cxnSpMkLst>
        </pc:cxnChg>
      </pc:sldChg>
      <pc:sldChg chg="addSp delSp modSp add">
        <pc:chgData name="Derei Wu" userId="935b1b74ff2f2987" providerId="LiveId" clId="{1461F5DA-A570-47A8-A574-E83DFF552262}" dt="2018-11-22T04:25:52.906" v="605" actId="6549"/>
        <pc:sldMkLst>
          <pc:docMk/>
          <pc:sldMk cId="1937681123" sldId="261"/>
        </pc:sldMkLst>
        <pc:spChg chg="del">
          <ac:chgData name="Derei Wu" userId="935b1b74ff2f2987" providerId="LiveId" clId="{1461F5DA-A570-47A8-A574-E83DFF552262}" dt="2018-11-22T03:53:13.941" v="185" actId="478"/>
          <ac:spMkLst>
            <pc:docMk/>
            <pc:sldMk cId="1937681123" sldId="261"/>
            <ac:spMk id="2" creationId="{3643E291-0C3E-4F8A-BA66-0A8CD79E16FE}"/>
          </ac:spMkLst>
        </pc:spChg>
        <pc:spChg chg="del">
          <ac:chgData name="Derei Wu" userId="935b1b74ff2f2987" providerId="LiveId" clId="{1461F5DA-A570-47A8-A574-E83DFF552262}" dt="2018-11-22T03:53:13.941" v="185" actId="478"/>
          <ac:spMkLst>
            <pc:docMk/>
            <pc:sldMk cId="1937681123" sldId="261"/>
            <ac:spMk id="3" creationId="{2D2F7C6E-A511-4A08-8FD1-47C8B1FF37DB}"/>
          </ac:spMkLst>
        </pc:spChg>
        <pc:spChg chg="mod">
          <ac:chgData name="Derei Wu" userId="935b1b74ff2f2987" providerId="LiveId" clId="{1461F5DA-A570-47A8-A574-E83DFF552262}" dt="2018-11-22T04:08:33.408" v="378" actId="1037"/>
          <ac:spMkLst>
            <pc:docMk/>
            <pc:sldMk cId="1937681123" sldId="261"/>
            <ac:spMk id="42" creationId="{FD7B4E62-23B1-4CF6-B605-928BD56AD140}"/>
          </ac:spMkLst>
        </pc:spChg>
        <pc:spChg chg="add mod">
          <ac:chgData name="Derei Wu" userId="935b1b74ff2f2987" providerId="LiveId" clId="{1461F5DA-A570-47A8-A574-E83DFF552262}" dt="2018-11-22T04:09:09.647" v="397" actId="1076"/>
          <ac:spMkLst>
            <pc:docMk/>
            <pc:sldMk cId="1937681123" sldId="261"/>
            <ac:spMk id="59" creationId="{2012BDE7-521A-447F-9002-83D99F5E6016}"/>
          </ac:spMkLst>
        </pc:spChg>
        <pc:spChg chg="add mod">
          <ac:chgData name="Derei Wu" userId="935b1b74ff2f2987" providerId="LiveId" clId="{1461F5DA-A570-47A8-A574-E83DFF552262}" dt="2018-11-22T04:09:09.647" v="397" actId="1076"/>
          <ac:spMkLst>
            <pc:docMk/>
            <pc:sldMk cId="1937681123" sldId="261"/>
            <ac:spMk id="60" creationId="{08214E77-A125-4B80-A152-BBE9DE92CB90}"/>
          </ac:spMkLst>
        </pc:spChg>
        <pc:spChg chg="add mod">
          <ac:chgData name="Derei Wu" userId="935b1b74ff2f2987" providerId="LiveId" clId="{1461F5DA-A570-47A8-A574-E83DFF552262}" dt="2018-11-22T04:25:52.906" v="605" actId="6549"/>
          <ac:spMkLst>
            <pc:docMk/>
            <pc:sldMk cId="1937681123" sldId="261"/>
            <ac:spMk id="61" creationId="{55FB8628-1FF8-4DC9-B3F2-3729AEC75749}"/>
          </ac:spMkLst>
        </pc:spChg>
        <pc:spChg chg="add mod">
          <ac:chgData name="Derei Wu" userId="935b1b74ff2f2987" providerId="LiveId" clId="{1461F5DA-A570-47A8-A574-E83DFF552262}" dt="2018-11-22T04:09:37.410" v="419" actId="1036"/>
          <ac:spMkLst>
            <pc:docMk/>
            <pc:sldMk cId="1937681123" sldId="261"/>
            <ac:spMk id="62" creationId="{E272B43E-F452-4DE9-ABED-8B32A4C501BE}"/>
          </ac:spMkLst>
        </pc:spChg>
        <pc:grpChg chg="add mod">
          <ac:chgData name="Derei Wu" userId="935b1b74ff2f2987" providerId="LiveId" clId="{1461F5DA-A570-47A8-A574-E83DFF552262}" dt="2018-11-22T04:09:37.410" v="419" actId="1036"/>
          <ac:grpSpMkLst>
            <pc:docMk/>
            <pc:sldMk cId="1937681123" sldId="261"/>
            <ac:grpSpMk id="8" creationId="{549AFCF5-AEE1-4A53-A075-86E4D40AAF5C}"/>
          </ac:grpSpMkLst>
        </pc:grpChg>
        <pc:grpChg chg="add mod">
          <ac:chgData name="Derei Wu" userId="935b1b74ff2f2987" providerId="LiveId" clId="{1461F5DA-A570-47A8-A574-E83DFF552262}" dt="2018-11-22T03:53:33.608" v="187" actId="1076"/>
          <ac:grpSpMkLst>
            <pc:docMk/>
            <pc:sldMk cId="1937681123" sldId="261"/>
            <ac:grpSpMk id="14" creationId="{EFEFC50D-49FB-41D3-A989-52BB5E7B7D05}"/>
          </ac:grpSpMkLst>
        </pc:grpChg>
        <pc:grpChg chg="add mod">
          <ac:chgData name="Derei Wu" userId="935b1b74ff2f2987" providerId="LiveId" clId="{1461F5DA-A570-47A8-A574-E83DFF552262}" dt="2018-11-22T03:53:33.608" v="187" actId="1076"/>
          <ac:grpSpMkLst>
            <pc:docMk/>
            <pc:sldMk cId="1937681123" sldId="261"/>
            <ac:grpSpMk id="20" creationId="{4A356289-C5C3-4EFD-9B0F-DC5492171B5A}"/>
          </ac:grpSpMkLst>
        </pc:grpChg>
        <pc:grpChg chg="add mod">
          <ac:chgData name="Derei Wu" userId="935b1b74ff2f2987" providerId="LiveId" clId="{1461F5DA-A570-47A8-A574-E83DFF552262}" dt="2018-11-22T03:53:33.608" v="187" actId="1076"/>
          <ac:grpSpMkLst>
            <pc:docMk/>
            <pc:sldMk cId="1937681123" sldId="261"/>
            <ac:grpSpMk id="26" creationId="{F4DBE848-EB9A-49D9-9614-C163D4C39A33}"/>
          </ac:grpSpMkLst>
        </pc:grpChg>
        <pc:grpChg chg="add del mod">
          <ac:chgData name="Derei Wu" userId="935b1b74ff2f2987" providerId="LiveId" clId="{1461F5DA-A570-47A8-A574-E83DFF552262}" dt="2018-11-22T04:08:23.326" v="370" actId="478"/>
          <ac:grpSpMkLst>
            <pc:docMk/>
            <pc:sldMk cId="1937681123" sldId="261"/>
            <ac:grpSpMk id="33" creationId="{787A6EFE-4B9F-4527-85A7-E6E0F4419673}"/>
          </ac:grpSpMkLst>
        </pc:grpChg>
        <pc:grpChg chg="add mod">
          <ac:chgData name="Derei Wu" userId="935b1b74ff2f2987" providerId="LiveId" clId="{1461F5DA-A570-47A8-A574-E83DFF552262}" dt="2018-11-22T04:09:05.208" v="396" actId="1076"/>
          <ac:grpSpMkLst>
            <pc:docMk/>
            <pc:sldMk cId="1937681123" sldId="261"/>
            <ac:grpSpMk id="39" creationId="{CB16EFCA-CC89-4427-B7DF-C42B067D22BA}"/>
          </ac:grpSpMkLst>
        </pc:grpChg>
        <pc:grpChg chg="add del mod">
          <ac:chgData name="Derei Wu" userId="935b1b74ff2f2987" providerId="LiveId" clId="{1461F5DA-A570-47A8-A574-E83DFF552262}" dt="2018-11-22T04:08:52.812" v="395" actId="478"/>
          <ac:grpSpMkLst>
            <pc:docMk/>
            <pc:sldMk cId="1937681123" sldId="261"/>
            <ac:grpSpMk id="47" creationId="{BA1461DC-2B54-4710-93E8-C5593CC5FE63}"/>
          </ac:grpSpMkLst>
        </pc:grpChg>
        <pc:picChg chg="add mod">
          <ac:chgData name="Derei Wu" userId="935b1b74ff2f2987" providerId="LiveId" clId="{1461F5DA-A570-47A8-A574-E83DFF552262}" dt="2018-11-22T03:53:33.608" v="187" actId="1076"/>
          <ac:picMkLst>
            <pc:docMk/>
            <pc:sldMk cId="1937681123" sldId="261"/>
            <ac:picMk id="4" creationId="{E1274340-E421-4D29-9DB3-903C8D9AFC41}"/>
          </ac:picMkLst>
        </pc:picChg>
        <pc:picChg chg="add mod">
          <ac:chgData name="Derei Wu" userId="935b1b74ff2f2987" providerId="LiveId" clId="{1461F5DA-A570-47A8-A574-E83DFF552262}" dt="2018-11-22T03:53:33.608" v="187" actId="1076"/>
          <ac:picMkLst>
            <pc:docMk/>
            <pc:sldMk cId="1937681123" sldId="261"/>
            <ac:picMk id="5" creationId="{E2B0C4F8-A52B-416F-9483-7C1E0D086F11}"/>
          </ac:picMkLst>
        </pc:picChg>
        <pc:picChg chg="add mod">
          <ac:chgData name="Derei Wu" userId="935b1b74ff2f2987" providerId="LiveId" clId="{1461F5DA-A570-47A8-A574-E83DFF552262}" dt="2018-11-22T04:09:37.410" v="419" actId="1036"/>
          <ac:picMkLst>
            <pc:docMk/>
            <pc:sldMk cId="1937681123" sldId="261"/>
            <ac:picMk id="6" creationId="{9EF9FF7D-60D2-4650-BD88-703FF8A17274}"/>
          </ac:picMkLst>
        </pc:picChg>
        <pc:picChg chg="add mod">
          <ac:chgData name="Derei Wu" userId="935b1b74ff2f2987" providerId="LiveId" clId="{1461F5DA-A570-47A8-A574-E83DFF552262}" dt="2018-11-22T03:53:33.608" v="187" actId="1076"/>
          <ac:picMkLst>
            <pc:docMk/>
            <pc:sldMk cId="1937681123" sldId="261"/>
            <ac:picMk id="7" creationId="{86E0220E-64A6-4B1C-AC2A-A80016E8625F}"/>
          </ac:picMkLst>
        </pc:picChg>
        <pc:picChg chg="add del mod">
          <ac:chgData name="Derei Wu" userId="935b1b74ff2f2987" providerId="LiveId" clId="{1461F5DA-A570-47A8-A574-E83DFF552262}" dt="2018-11-22T04:08:19.915" v="369" actId="478"/>
          <ac:picMkLst>
            <pc:docMk/>
            <pc:sldMk cId="1937681123" sldId="261"/>
            <ac:picMk id="32" creationId="{A2754CDF-B47F-4BCC-B42B-E060F2828642}"/>
          </ac:picMkLst>
        </pc:picChg>
        <pc:picChg chg="add mod">
          <ac:chgData name="Derei Wu" userId="935b1b74ff2f2987" providerId="LiveId" clId="{1461F5DA-A570-47A8-A574-E83DFF552262}" dt="2018-11-22T04:09:05.208" v="396" actId="1076"/>
          <ac:picMkLst>
            <pc:docMk/>
            <pc:sldMk cId="1937681123" sldId="261"/>
            <ac:picMk id="45" creationId="{46A58ED3-2C6D-478F-B8AB-913F27CDA212}"/>
          </ac:picMkLst>
        </pc:picChg>
        <pc:picChg chg="add del mod">
          <ac:chgData name="Derei Wu" userId="935b1b74ff2f2987" providerId="LiveId" clId="{1461F5DA-A570-47A8-A574-E83DFF552262}" dt="2018-11-22T04:08:51.659" v="394" actId="478"/>
          <ac:picMkLst>
            <pc:docMk/>
            <pc:sldMk cId="1937681123" sldId="261"/>
            <ac:picMk id="46" creationId="{B67C8366-4C9D-4DEA-B5C5-E51251DD2A13}"/>
          </ac:picMkLst>
        </pc:picChg>
        <pc:picChg chg="add mod">
          <ac:chgData name="Derei Wu" userId="935b1b74ff2f2987" providerId="LiveId" clId="{1461F5DA-A570-47A8-A574-E83DFF552262}" dt="2018-11-22T04:09:09.647" v="397" actId="1076"/>
          <ac:picMkLst>
            <pc:docMk/>
            <pc:sldMk cId="1937681123" sldId="261"/>
            <ac:picMk id="54" creationId="{BACFAA07-B0BB-4FE7-9C30-E18DAB59060E}"/>
          </ac:picMkLst>
        </pc:picChg>
        <pc:cxnChg chg="add mod">
          <ac:chgData name="Derei Wu" userId="935b1b74ff2f2987" providerId="LiveId" clId="{1461F5DA-A570-47A8-A574-E83DFF552262}" dt="2018-11-22T04:09:09.647" v="397" actId="1076"/>
          <ac:cxnSpMkLst>
            <pc:docMk/>
            <pc:sldMk cId="1937681123" sldId="261"/>
            <ac:cxnSpMk id="56" creationId="{8806D967-7C4E-46E7-8FC0-B1CF23C1CE26}"/>
          </ac:cxnSpMkLst>
        </pc:cxnChg>
        <pc:cxnChg chg="add mod">
          <ac:chgData name="Derei Wu" userId="935b1b74ff2f2987" providerId="LiveId" clId="{1461F5DA-A570-47A8-A574-E83DFF552262}" dt="2018-11-22T04:09:09.647" v="397" actId="1076"/>
          <ac:cxnSpMkLst>
            <pc:docMk/>
            <pc:sldMk cId="1937681123" sldId="261"/>
            <ac:cxnSpMk id="57" creationId="{D077DE60-193E-4833-8FC4-28E20E3731DB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38200" y="1122680"/>
            <a:ext cx="105156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38200" y="3602355"/>
            <a:ext cx="10515600" cy="1655445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  <a:pPr/>
              <a:t>2019/1/12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327025"/>
            <a:ext cx="10515600" cy="585025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  <a:pPr/>
              <a:t>2019/1/12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  <a:pPr/>
              <a:t>2019/1/12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  <a:pPr/>
              <a:t>2019/1/12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7485"/>
            <a:ext cx="10515600" cy="1325563"/>
          </a:xfrm>
        </p:spPr>
        <p:txBody>
          <a:bodyPr anchor="b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702435"/>
            <a:ext cx="10515600" cy="4474845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  <a:pPr/>
              <a:t>2019/1/12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2959100"/>
            <a:ext cx="10515600" cy="2781300"/>
          </a:xfrm>
        </p:spPr>
        <p:txBody>
          <a:bodyPr anchor="t" anchorCtr="0"/>
          <a:lstStyle>
            <a:lvl1pPr>
              <a:defRPr sz="48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722120"/>
            <a:ext cx="10515600" cy="1102995"/>
          </a:xfrm>
        </p:spPr>
        <p:txBody>
          <a:bodyPr lIns="144145" anchor="b" anchorCtr="0"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  <a:pPr/>
              <a:t>2019/1/12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  <a:pPr/>
              <a:t>2019/1/12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105" y="365125"/>
            <a:ext cx="10515600" cy="8001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470" y="1482090"/>
            <a:ext cx="5220970" cy="823595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0070C0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8200" y="2368550"/>
            <a:ext cx="5222240" cy="382079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655" y="1482090"/>
            <a:ext cx="5097145" cy="823595"/>
          </a:xfrm>
        </p:spPr>
        <p:txBody>
          <a:bodyPr anchor="ctr" anchorCtr="0"/>
          <a:lstStyle>
            <a:lvl1pPr marL="0" indent="0">
              <a:buNone/>
              <a:defRPr sz="3200">
                <a:solidFill>
                  <a:srgbClr val="0070C0"/>
                </a:solidFill>
              </a:defRPr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655" y="2368550"/>
            <a:ext cx="5097145" cy="3820795"/>
          </a:xfrm>
        </p:spPr>
        <p:txBody>
          <a:bodyPr/>
          <a:lstStyle>
            <a:lvl1pPr>
              <a:defRPr sz="2800"/>
            </a:lvl1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  <a:pPr/>
              <a:t>2019/1/12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7485"/>
            <a:ext cx="10515600" cy="1325563"/>
          </a:xfrm>
        </p:spPr>
        <p:txBody>
          <a:bodyPr anchor="b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  <a:pPr/>
              <a:t>2019/1/12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 + 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-12700" y="-1905"/>
            <a:ext cx="7017385" cy="6861810"/>
          </a:xfrm>
          <a:noFill/>
        </p:spPr>
        <p:txBody>
          <a:bodyPr lIns="252095" tIns="144145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350125" y="457200"/>
            <a:ext cx="4392295" cy="1055370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349490" y="1694180"/>
            <a:ext cx="4393565" cy="448056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  <a:pPr/>
              <a:t>2019/1/12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文本 + 图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505" y="-7620"/>
            <a:ext cx="7017385" cy="6861810"/>
          </a:xfrm>
          <a:noFill/>
        </p:spPr>
        <p:txBody>
          <a:bodyPr lIns="252095" tIns="144145"/>
          <a:lstStyle>
            <a:lvl1pPr marL="0" indent="0" algn="ctr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9575" y="457200"/>
            <a:ext cx="4279900" cy="105537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09575" y="1694180"/>
            <a:ext cx="4280535" cy="4480560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  <a:pPr/>
              <a:t>2019/1/12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70D-B7C8-466D-B87C-22D855EF72C6}" type="datetimeFigureOut">
              <a:rPr lang="zh-CN" altLang="en-US" smtClean="0"/>
              <a:pPr/>
              <a:t>2019/1/12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045BA-9AC9-4435-A9A0-D822685BA71C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7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9C70D-B7C8-466D-B87C-22D855EF72C6}" type="datetimeFigureOut">
              <a:rPr lang="zh-CN" altLang="en-US" smtClean="0"/>
              <a:pPr/>
              <a:t>2019/1/12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045BA-9AC9-4435-A9A0-D822685BA7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组合 81"/>
          <p:cNvGrpSpPr/>
          <p:nvPr/>
        </p:nvGrpSpPr>
        <p:grpSpPr>
          <a:xfrm>
            <a:off x="5290936" y="2549310"/>
            <a:ext cx="2518410" cy="2494280"/>
            <a:chOff x="6401" y="4936"/>
            <a:chExt cx="3966" cy="3928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762" y="4936"/>
              <a:ext cx="3402" cy="3782"/>
            </a:xfrm>
            <a:prstGeom prst="rect">
              <a:avLst/>
            </a:prstGeom>
          </p:spPr>
        </p:pic>
        <p:grpSp>
          <p:nvGrpSpPr>
            <p:cNvPr id="81" name="组合 80"/>
            <p:cNvGrpSpPr/>
            <p:nvPr/>
          </p:nvGrpSpPr>
          <p:grpSpPr>
            <a:xfrm>
              <a:off x="6401" y="5300"/>
              <a:ext cx="3966" cy="3564"/>
              <a:chOff x="6401" y="5300"/>
              <a:chExt cx="3966" cy="3564"/>
            </a:xfrm>
          </p:grpSpPr>
          <p:grpSp>
            <p:nvGrpSpPr>
              <p:cNvPr id="50" name="组合 49"/>
              <p:cNvGrpSpPr/>
              <p:nvPr/>
            </p:nvGrpSpPr>
            <p:grpSpPr>
              <a:xfrm>
                <a:off x="6401" y="5300"/>
                <a:ext cx="3639" cy="3564"/>
                <a:chOff x="10603" y="1306"/>
                <a:chExt cx="3639" cy="3564"/>
              </a:xfrm>
            </p:grpSpPr>
            <p:grpSp>
              <p:nvGrpSpPr>
                <p:cNvPr id="23" name="组合 22"/>
                <p:cNvGrpSpPr/>
                <p:nvPr/>
              </p:nvGrpSpPr>
              <p:grpSpPr>
                <a:xfrm>
                  <a:off x="11156" y="4290"/>
                  <a:ext cx="3086" cy="580"/>
                  <a:chOff x="2825" y="4290"/>
                  <a:chExt cx="3086" cy="580"/>
                </a:xfrm>
              </p:grpSpPr>
              <p:cxnSp>
                <p:nvCxnSpPr>
                  <p:cNvPr id="24" name="直接连接符 23"/>
                  <p:cNvCxnSpPr/>
                  <p:nvPr/>
                </p:nvCxnSpPr>
                <p:spPr>
                  <a:xfrm>
                    <a:off x="2825" y="4563"/>
                    <a:ext cx="1125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5" name="文本框 24"/>
                  <p:cNvSpPr txBox="1"/>
                  <p:nvPr/>
                </p:nvSpPr>
                <p:spPr>
                  <a:xfrm>
                    <a:off x="3934" y="4290"/>
                    <a:ext cx="1141" cy="58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>
                        <a:latin typeface="Times New Roman" panose="02020603050405020304" charset="0"/>
                        <a:cs typeface="Times New Roman" panose="02020603050405020304" charset="0"/>
                      </a:rPr>
                      <a:t>CD3</a:t>
                    </a:r>
                  </a:p>
                </p:txBody>
              </p:sp>
              <p:cxnSp>
                <p:nvCxnSpPr>
                  <p:cNvPr id="26" name="直接箭头连接符 25"/>
                  <p:cNvCxnSpPr/>
                  <p:nvPr/>
                </p:nvCxnSpPr>
                <p:spPr>
                  <a:xfrm>
                    <a:off x="4802" y="4563"/>
                    <a:ext cx="1109" cy="0"/>
                  </a:xfrm>
                  <a:prstGeom prst="straightConnector1">
                    <a:avLst/>
                  </a:prstGeom>
                  <a:ln>
                    <a:tailEnd type="arrow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0" name="组合 39"/>
                <p:cNvGrpSpPr/>
                <p:nvPr/>
              </p:nvGrpSpPr>
              <p:grpSpPr>
                <a:xfrm rot="16200000">
                  <a:off x="9400" y="2508"/>
                  <a:ext cx="2985" cy="580"/>
                  <a:chOff x="2926" y="4316"/>
                  <a:chExt cx="2985" cy="580"/>
                </a:xfrm>
              </p:grpSpPr>
              <p:cxnSp>
                <p:nvCxnSpPr>
                  <p:cNvPr id="41" name="直接连接符 40"/>
                  <p:cNvCxnSpPr/>
                  <p:nvPr/>
                </p:nvCxnSpPr>
                <p:spPr>
                  <a:xfrm>
                    <a:off x="2926" y="4589"/>
                    <a:ext cx="850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2" name="文本框 41"/>
                  <p:cNvSpPr txBox="1"/>
                  <p:nvPr/>
                </p:nvSpPr>
                <p:spPr>
                  <a:xfrm>
                    <a:off x="3726" y="4316"/>
                    <a:ext cx="1317" cy="58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>
                        <a:latin typeface="Times New Roman" panose="02020603050405020304" charset="0"/>
                        <a:cs typeface="Times New Roman" panose="02020603050405020304" charset="0"/>
                      </a:rPr>
                      <a:t>CD56</a:t>
                    </a:r>
                  </a:p>
                </p:txBody>
              </p:sp>
              <p:cxnSp>
                <p:nvCxnSpPr>
                  <p:cNvPr id="43" name="直接箭头连接符 42"/>
                  <p:cNvCxnSpPr/>
                  <p:nvPr/>
                </p:nvCxnSpPr>
                <p:spPr>
                  <a:xfrm>
                    <a:off x="4802" y="4589"/>
                    <a:ext cx="1109" cy="0"/>
                  </a:xfrm>
                  <a:prstGeom prst="straightConnector1">
                    <a:avLst/>
                  </a:prstGeom>
                  <a:ln>
                    <a:tailEnd type="arrow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7" name="组合 76"/>
              <p:cNvGrpSpPr/>
              <p:nvPr/>
            </p:nvGrpSpPr>
            <p:grpSpPr>
              <a:xfrm>
                <a:off x="7081" y="5412"/>
                <a:ext cx="3287" cy="2847"/>
                <a:chOff x="7081" y="5412"/>
                <a:chExt cx="3287" cy="2847"/>
              </a:xfrm>
            </p:grpSpPr>
            <p:sp>
              <p:nvSpPr>
                <p:cNvPr id="79" name="下箭头 78"/>
                <p:cNvSpPr/>
                <p:nvPr/>
              </p:nvSpPr>
              <p:spPr>
                <a:xfrm rot="16200000">
                  <a:off x="9703" y="7004"/>
                  <a:ext cx="338" cy="993"/>
                </a:xfrm>
                <a:prstGeom prst="downArrow">
                  <a:avLst/>
                </a:prstGeom>
                <a:solidFill>
                  <a:srgbClr val="FF0000"/>
                </a:solidFill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6" name="椭圆 95"/>
                <p:cNvSpPr/>
                <p:nvPr/>
              </p:nvSpPr>
              <p:spPr>
                <a:xfrm>
                  <a:off x="7892" y="6999"/>
                  <a:ext cx="1455" cy="1010"/>
                </a:xfrm>
                <a:prstGeom prst="ellipse">
                  <a:avLst/>
                </a:prstGeom>
                <a:noFill/>
                <a:ln>
                  <a:solidFill>
                    <a:srgbClr val="FF0000"/>
                  </a:solidFill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0000"/>
                      </a:solidFill>
                    </a14:hiddenFill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7" name="文本框 96"/>
                <p:cNvSpPr txBox="1"/>
                <p:nvPr/>
              </p:nvSpPr>
              <p:spPr>
                <a:xfrm>
                  <a:off x="9052" y="5412"/>
                  <a:ext cx="927" cy="82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400" b="1">
                      <a:latin typeface="Times New Roman" panose="02020603050405020304" charset="0"/>
                      <a:cs typeface="Times New Roman" panose="02020603050405020304" charset="0"/>
                    </a:rPr>
                    <a:t>NKT</a:t>
                  </a:r>
                </a:p>
                <a:p>
                  <a:r>
                    <a:rPr lang="en-US" altLang="zh-CN" sz="1400" b="1">
                      <a:latin typeface="Times New Roman" panose="02020603050405020304" charset="0"/>
                      <a:cs typeface="Times New Roman" panose="02020603050405020304" charset="0"/>
                    </a:rPr>
                    <a:t>28.4</a:t>
                  </a:r>
                </a:p>
              </p:txBody>
            </p:sp>
            <p:sp>
              <p:nvSpPr>
                <p:cNvPr id="22" name="文本框 21"/>
                <p:cNvSpPr txBox="1"/>
                <p:nvPr/>
              </p:nvSpPr>
              <p:spPr>
                <a:xfrm>
                  <a:off x="9079" y="7777"/>
                  <a:ext cx="952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400" b="1">
                      <a:latin typeface="Times New Roman" panose="02020603050405020304" charset="0"/>
                      <a:cs typeface="Times New Roman" panose="02020603050405020304" charset="0"/>
                    </a:rPr>
                    <a:t>71.6</a:t>
                  </a:r>
                </a:p>
              </p:txBody>
            </p:sp>
            <p:sp>
              <p:nvSpPr>
                <p:cNvPr id="53" name="文本框 52"/>
                <p:cNvSpPr txBox="1"/>
                <p:nvPr/>
              </p:nvSpPr>
              <p:spPr>
                <a:xfrm>
                  <a:off x="7081" y="5602"/>
                  <a:ext cx="502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400" b="1">
                      <a:latin typeface="Times New Roman" panose="02020603050405020304" charset="0"/>
                      <a:cs typeface="Times New Roman" panose="02020603050405020304" charset="0"/>
                    </a:rPr>
                    <a:t>0</a:t>
                  </a:r>
                </a:p>
              </p:txBody>
            </p:sp>
            <p:sp>
              <p:nvSpPr>
                <p:cNvPr id="54" name="文本框 53"/>
                <p:cNvSpPr txBox="1"/>
                <p:nvPr/>
              </p:nvSpPr>
              <p:spPr>
                <a:xfrm>
                  <a:off x="7111" y="7597"/>
                  <a:ext cx="502" cy="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400" b="1">
                      <a:latin typeface="Times New Roman" panose="02020603050405020304" charset="0"/>
                      <a:cs typeface="Times New Roman" panose="02020603050405020304" charset="0"/>
                    </a:rPr>
                    <a:t>0</a:t>
                  </a:r>
                </a:p>
              </p:txBody>
            </p:sp>
          </p:grpSp>
        </p:grpSp>
      </p:grpSp>
      <p:grpSp>
        <p:nvGrpSpPr>
          <p:cNvPr id="86" name="组合 85"/>
          <p:cNvGrpSpPr/>
          <p:nvPr/>
        </p:nvGrpSpPr>
        <p:grpSpPr>
          <a:xfrm>
            <a:off x="2586471" y="2539785"/>
            <a:ext cx="2417445" cy="2516505"/>
            <a:chOff x="2075" y="4935"/>
            <a:chExt cx="3807" cy="3963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80" y="4935"/>
              <a:ext cx="3402" cy="3782"/>
            </a:xfrm>
            <a:prstGeom prst="rect">
              <a:avLst/>
            </a:prstGeom>
          </p:spPr>
        </p:pic>
        <p:grpSp>
          <p:nvGrpSpPr>
            <p:cNvPr id="85" name="组合 84"/>
            <p:cNvGrpSpPr/>
            <p:nvPr/>
          </p:nvGrpSpPr>
          <p:grpSpPr>
            <a:xfrm>
              <a:off x="2075" y="5296"/>
              <a:ext cx="3646" cy="3602"/>
              <a:chOff x="2075" y="5296"/>
              <a:chExt cx="3646" cy="3602"/>
            </a:xfrm>
          </p:grpSpPr>
          <p:grpSp>
            <p:nvGrpSpPr>
              <p:cNvPr id="117" name="组合 116"/>
              <p:cNvGrpSpPr/>
              <p:nvPr/>
            </p:nvGrpSpPr>
            <p:grpSpPr>
              <a:xfrm>
                <a:off x="2075" y="5296"/>
                <a:ext cx="3646" cy="3602"/>
                <a:chOff x="4450" y="5245"/>
                <a:chExt cx="3646" cy="3602"/>
              </a:xfrm>
            </p:grpSpPr>
            <p:grpSp>
              <p:nvGrpSpPr>
                <p:cNvPr id="116" name="组合 115"/>
                <p:cNvGrpSpPr/>
                <p:nvPr/>
              </p:nvGrpSpPr>
              <p:grpSpPr>
                <a:xfrm>
                  <a:off x="4450" y="5245"/>
                  <a:ext cx="3646" cy="3602"/>
                  <a:chOff x="3878" y="5271"/>
                  <a:chExt cx="3646" cy="3602"/>
                </a:xfrm>
              </p:grpSpPr>
              <p:grpSp>
                <p:nvGrpSpPr>
                  <p:cNvPr id="68" name="组合 67"/>
                  <p:cNvGrpSpPr/>
                  <p:nvPr/>
                </p:nvGrpSpPr>
                <p:grpSpPr>
                  <a:xfrm>
                    <a:off x="3878" y="5271"/>
                    <a:ext cx="3646" cy="3602"/>
                    <a:chOff x="2227" y="5904"/>
                    <a:chExt cx="3646" cy="3602"/>
                  </a:xfrm>
                </p:grpSpPr>
                <p:grpSp>
                  <p:nvGrpSpPr>
                    <p:cNvPr id="62" name="组合 61"/>
                    <p:cNvGrpSpPr/>
                    <p:nvPr/>
                  </p:nvGrpSpPr>
                  <p:grpSpPr>
                    <a:xfrm>
                      <a:off x="2788" y="8926"/>
                      <a:ext cx="3085" cy="580"/>
                      <a:chOff x="3025" y="4490"/>
                      <a:chExt cx="3085" cy="580"/>
                    </a:xfrm>
                  </p:grpSpPr>
                  <p:cxnSp>
                    <p:nvCxnSpPr>
                      <p:cNvPr id="59" name="直接连接符 58"/>
                      <p:cNvCxnSpPr/>
                      <p:nvPr/>
                    </p:nvCxnSpPr>
                    <p:spPr>
                      <a:xfrm>
                        <a:off x="3025" y="4763"/>
                        <a:ext cx="1125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60" name="文本框 59"/>
                      <p:cNvSpPr txBox="1"/>
                      <p:nvPr/>
                    </p:nvSpPr>
                    <p:spPr>
                      <a:xfrm>
                        <a:off x="4134" y="4490"/>
                        <a:ext cx="1141" cy="58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zh-CN">
                            <a:latin typeface="Times New Roman" panose="02020603050405020304" charset="0"/>
                            <a:cs typeface="Times New Roman" panose="02020603050405020304" charset="0"/>
                          </a:rPr>
                          <a:t>CD3</a:t>
                        </a:r>
                      </a:p>
                    </p:txBody>
                  </p:sp>
                  <p:cxnSp>
                    <p:nvCxnSpPr>
                      <p:cNvPr id="61" name="直接箭头连接符 60"/>
                      <p:cNvCxnSpPr/>
                      <p:nvPr/>
                    </p:nvCxnSpPr>
                    <p:spPr>
                      <a:xfrm>
                        <a:off x="5002" y="4763"/>
                        <a:ext cx="1109" cy="0"/>
                      </a:xfrm>
                      <a:prstGeom prst="straightConnector1">
                        <a:avLst/>
                      </a:prstGeom>
                      <a:ln>
                        <a:tailEnd type="arrow" w="med" len="med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  <p:grpSp>
                  <p:nvGrpSpPr>
                    <p:cNvPr id="63" name="组合 62"/>
                    <p:cNvGrpSpPr/>
                    <p:nvPr/>
                  </p:nvGrpSpPr>
                  <p:grpSpPr>
                    <a:xfrm rot="16200000">
                      <a:off x="974" y="7157"/>
                      <a:ext cx="3086" cy="580"/>
                      <a:chOff x="3025" y="4490"/>
                      <a:chExt cx="3086" cy="580"/>
                    </a:xfrm>
                  </p:grpSpPr>
                  <p:cxnSp>
                    <p:nvCxnSpPr>
                      <p:cNvPr id="64" name="直接连接符 63"/>
                      <p:cNvCxnSpPr/>
                      <p:nvPr/>
                    </p:nvCxnSpPr>
                    <p:spPr>
                      <a:xfrm>
                        <a:off x="3025" y="4763"/>
                        <a:ext cx="1125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65" name="文本框 64"/>
                      <p:cNvSpPr txBox="1"/>
                      <p:nvPr/>
                    </p:nvSpPr>
                    <p:spPr>
                      <a:xfrm>
                        <a:off x="3974" y="4490"/>
                        <a:ext cx="1316" cy="580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en-US" altLang="zh-CN">
                            <a:latin typeface="Times New Roman" panose="02020603050405020304" charset="0"/>
                            <a:cs typeface="Times New Roman" panose="02020603050405020304" charset="0"/>
                          </a:rPr>
                          <a:t>CD56</a:t>
                        </a:r>
                      </a:p>
                    </p:txBody>
                  </p:sp>
                  <p:cxnSp>
                    <p:nvCxnSpPr>
                      <p:cNvPr id="66" name="直接箭头连接符 65"/>
                      <p:cNvCxnSpPr/>
                      <p:nvPr/>
                    </p:nvCxnSpPr>
                    <p:spPr>
                      <a:xfrm>
                        <a:off x="5002" y="4763"/>
                        <a:ext cx="1109" cy="0"/>
                      </a:xfrm>
                      <a:prstGeom prst="straightConnector1">
                        <a:avLst/>
                      </a:prstGeom>
                      <a:ln>
                        <a:tailEnd type="arrow" w="med" len="med"/>
                      </a:ln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</p:grpSp>
              </p:grpSp>
              <p:sp>
                <p:nvSpPr>
                  <p:cNvPr id="2" name="文本框 1"/>
                  <p:cNvSpPr txBox="1"/>
                  <p:nvPr/>
                </p:nvSpPr>
                <p:spPr>
                  <a:xfrm>
                    <a:off x="4438" y="6537"/>
                    <a:ext cx="801" cy="72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200" b="1">
                        <a:latin typeface="Times New Roman" panose="02020603050405020304" charset="0"/>
                        <a:cs typeface="Times New Roman" panose="02020603050405020304" charset="0"/>
                      </a:rPr>
                      <a:t>NK</a:t>
                    </a:r>
                  </a:p>
                  <a:p>
                    <a:r>
                      <a:rPr lang="en-US" altLang="zh-CN" sz="1200" b="1">
                        <a:latin typeface="Times New Roman" panose="02020603050405020304" charset="0"/>
                        <a:cs typeface="Times New Roman" panose="02020603050405020304" charset="0"/>
                      </a:rPr>
                      <a:t>74.9</a:t>
                    </a:r>
                  </a:p>
                </p:txBody>
              </p:sp>
            </p:grpSp>
            <p:sp>
              <p:nvSpPr>
                <p:cNvPr id="3" name="文本框 2"/>
                <p:cNvSpPr txBox="1"/>
                <p:nvPr/>
              </p:nvSpPr>
              <p:spPr>
                <a:xfrm>
                  <a:off x="4980" y="7542"/>
                  <a:ext cx="2062" cy="72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200" b="1">
                      <a:latin typeface="Times New Roman" panose="02020603050405020304" charset="0"/>
                      <a:cs typeface="Times New Roman" panose="02020603050405020304" charset="0"/>
                    </a:rPr>
                    <a:t>B cell </a:t>
                  </a:r>
                </a:p>
                <a:p>
                  <a:r>
                    <a:rPr lang="en-US" altLang="zh-CN" sz="1200" b="1">
                      <a:latin typeface="Times New Roman" panose="02020603050405020304" charset="0"/>
                      <a:cs typeface="Times New Roman" panose="02020603050405020304" charset="0"/>
                    </a:rPr>
                    <a:t>25.1</a:t>
                  </a:r>
                </a:p>
              </p:txBody>
            </p:sp>
          </p:grpSp>
          <p:sp>
            <p:nvSpPr>
              <p:cNvPr id="39" name="文本框 38"/>
              <p:cNvSpPr txBox="1"/>
              <p:nvPr/>
            </p:nvSpPr>
            <p:spPr>
              <a:xfrm>
                <a:off x="5096" y="5627"/>
                <a:ext cx="502" cy="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b="1">
                    <a:latin typeface="Times New Roman" panose="02020603050405020304" charset="0"/>
                    <a:cs typeface="Times New Roman" panose="02020603050405020304" charset="0"/>
                  </a:rPr>
                  <a:t>0</a:t>
                </a:r>
              </a:p>
            </p:txBody>
          </p:sp>
          <p:sp>
            <p:nvSpPr>
              <p:cNvPr id="52" name="文本框 51"/>
              <p:cNvSpPr txBox="1"/>
              <p:nvPr/>
            </p:nvSpPr>
            <p:spPr>
              <a:xfrm>
                <a:off x="5101" y="7627"/>
                <a:ext cx="502" cy="4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b="1">
                    <a:latin typeface="Times New Roman" panose="02020603050405020304" charset="0"/>
                    <a:cs typeface="Times New Roman" panose="02020603050405020304" charset="0"/>
                  </a:rPr>
                  <a:t>0</a:t>
                </a:r>
              </a:p>
            </p:txBody>
          </p:sp>
        </p:grpSp>
      </p:grpSp>
      <p:grpSp>
        <p:nvGrpSpPr>
          <p:cNvPr id="83" name="组合 82"/>
          <p:cNvGrpSpPr/>
          <p:nvPr/>
        </p:nvGrpSpPr>
        <p:grpSpPr>
          <a:xfrm>
            <a:off x="5275061" y="9945"/>
            <a:ext cx="2397125" cy="2698750"/>
            <a:chOff x="6762" y="818"/>
            <a:chExt cx="3775" cy="4250"/>
          </a:xfrm>
        </p:grpSpPr>
        <p:grpSp>
          <p:nvGrpSpPr>
            <p:cNvPr id="6" name="组合 5"/>
            <p:cNvGrpSpPr/>
            <p:nvPr/>
          </p:nvGrpSpPr>
          <p:grpSpPr>
            <a:xfrm>
              <a:off x="6762" y="818"/>
              <a:ext cx="3775" cy="4250"/>
              <a:chOff x="10394" y="876"/>
              <a:chExt cx="3775" cy="4250"/>
            </a:xfrm>
          </p:grpSpPr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0767" y="876"/>
                <a:ext cx="3402" cy="3782"/>
              </a:xfrm>
              <a:prstGeom prst="rect">
                <a:avLst/>
              </a:prstGeom>
            </p:spPr>
          </p:pic>
          <p:grpSp>
            <p:nvGrpSpPr>
              <p:cNvPr id="49" name="组合 48"/>
              <p:cNvGrpSpPr/>
              <p:nvPr/>
            </p:nvGrpSpPr>
            <p:grpSpPr>
              <a:xfrm>
                <a:off x="10394" y="1210"/>
                <a:ext cx="3577" cy="3628"/>
                <a:chOff x="6680" y="1242"/>
                <a:chExt cx="3577" cy="3628"/>
              </a:xfrm>
            </p:grpSpPr>
            <p:grpSp>
              <p:nvGrpSpPr>
                <p:cNvPr id="18" name="组合 17"/>
                <p:cNvGrpSpPr/>
                <p:nvPr/>
              </p:nvGrpSpPr>
              <p:grpSpPr>
                <a:xfrm>
                  <a:off x="7171" y="4290"/>
                  <a:ext cx="3086" cy="580"/>
                  <a:chOff x="2825" y="4290"/>
                  <a:chExt cx="3086" cy="580"/>
                </a:xfrm>
              </p:grpSpPr>
              <p:cxnSp>
                <p:nvCxnSpPr>
                  <p:cNvPr id="19" name="直接连接符 18"/>
                  <p:cNvCxnSpPr/>
                  <p:nvPr/>
                </p:nvCxnSpPr>
                <p:spPr>
                  <a:xfrm>
                    <a:off x="2825" y="4563"/>
                    <a:ext cx="1125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文本框 19"/>
                  <p:cNvSpPr txBox="1"/>
                  <p:nvPr/>
                </p:nvSpPr>
                <p:spPr>
                  <a:xfrm>
                    <a:off x="3934" y="4290"/>
                    <a:ext cx="1141" cy="58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>
                        <a:latin typeface="Times New Roman" panose="02020603050405020304" charset="0"/>
                        <a:cs typeface="Times New Roman" panose="02020603050405020304" charset="0"/>
                      </a:rPr>
                      <a:t>Vδ2</a:t>
                    </a:r>
                  </a:p>
                </p:txBody>
              </p:sp>
              <p:cxnSp>
                <p:nvCxnSpPr>
                  <p:cNvPr id="21" name="直接箭头连接符 20"/>
                  <p:cNvCxnSpPr/>
                  <p:nvPr/>
                </p:nvCxnSpPr>
                <p:spPr>
                  <a:xfrm>
                    <a:off x="4802" y="4563"/>
                    <a:ext cx="1109" cy="0"/>
                  </a:xfrm>
                  <a:prstGeom prst="straightConnector1">
                    <a:avLst/>
                  </a:prstGeom>
                  <a:ln>
                    <a:tailEnd type="arrow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5" name="组合 34"/>
                <p:cNvGrpSpPr/>
                <p:nvPr/>
              </p:nvGrpSpPr>
              <p:grpSpPr>
                <a:xfrm rot="16200000">
                  <a:off x="5477" y="2444"/>
                  <a:ext cx="2985" cy="580"/>
                  <a:chOff x="2926" y="4290"/>
                  <a:chExt cx="2985" cy="580"/>
                </a:xfrm>
              </p:grpSpPr>
              <p:cxnSp>
                <p:nvCxnSpPr>
                  <p:cNvPr id="36" name="直接连接符 35"/>
                  <p:cNvCxnSpPr/>
                  <p:nvPr/>
                </p:nvCxnSpPr>
                <p:spPr>
                  <a:xfrm>
                    <a:off x="2926" y="4563"/>
                    <a:ext cx="850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7" name="文本框 36"/>
                  <p:cNvSpPr txBox="1"/>
                  <p:nvPr/>
                </p:nvSpPr>
                <p:spPr>
                  <a:xfrm>
                    <a:off x="3918" y="4290"/>
                    <a:ext cx="1317" cy="58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>
                        <a:latin typeface="Times New Roman" panose="02020603050405020304" charset="0"/>
                        <a:cs typeface="Times New Roman" panose="02020603050405020304" charset="0"/>
                      </a:rPr>
                      <a:t>Vδ1</a:t>
                    </a:r>
                  </a:p>
                </p:txBody>
              </p:sp>
              <p:cxnSp>
                <p:nvCxnSpPr>
                  <p:cNvPr id="38" name="直接箭头连接符 37"/>
                  <p:cNvCxnSpPr/>
                  <p:nvPr/>
                </p:nvCxnSpPr>
                <p:spPr>
                  <a:xfrm>
                    <a:off x="4802" y="4563"/>
                    <a:ext cx="1109" cy="0"/>
                  </a:xfrm>
                  <a:prstGeom prst="straightConnector1">
                    <a:avLst/>
                  </a:prstGeom>
                  <a:ln>
                    <a:tailEnd type="arrow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74" name="椭圆 73"/>
              <p:cNvSpPr/>
              <p:nvPr/>
            </p:nvSpPr>
            <p:spPr>
              <a:xfrm>
                <a:off x="11021" y="3155"/>
                <a:ext cx="1263" cy="916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0000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下箭头 70"/>
              <p:cNvSpPr/>
              <p:nvPr/>
            </p:nvSpPr>
            <p:spPr>
              <a:xfrm>
                <a:off x="11524" y="4133"/>
                <a:ext cx="338" cy="993"/>
              </a:xfrm>
              <a:prstGeom prst="downArrow">
                <a:avLst/>
              </a:prstGeom>
              <a:solidFill>
                <a:srgbClr val="FF0000"/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文本框 11"/>
            <p:cNvSpPr txBox="1"/>
            <p:nvPr/>
          </p:nvSpPr>
          <p:spPr>
            <a:xfrm>
              <a:off x="7343" y="3051"/>
              <a:ext cx="806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b="1">
                  <a:latin typeface="Times New Roman" panose="02020603050405020304" charset="0"/>
                  <a:cs typeface="Times New Roman" panose="02020603050405020304" charset="0"/>
                </a:rPr>
                <a:t>Not </a:t>
              </a:r>
            </a:p>
            <a:p>
              <a:r>
                <a:rPr lang="en-US" altLang="zh-CN" sz="1200" b="1">
                  <a:latin typeface="Times New Roman" panose="02020603050405020304" charset="0"/>
                  <a:cs typeface="Times New Roman" panose="02020603050405020304" charset="0"/>
                </a:rPr>
                <a:t>γδT</a:t>
              </a:r>
            </a:p>
          </p:txBody>
        </p:sp>
        <p:sp>
          <p:nvSpPr>
            <p:cNvPr id="55" name="矩形 54"/>
            <p:cNvSpPr/>
            <p:nvPr/>
          </p:nvSpPr>
          <p:spPr>
            <a:xfrm>
              <a:off x="7392" y="1325"/>
              <a:ext cx="851" cy="50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>
                  <a:latin typeface="Times New Roman" panose="02020603050405020304" charset="0"/>
                  <a:cs typeface="Times New Roman" panose="02020603050405020304" charset="0"/>
                </a:rPr>
                <a:t>Vδ1</a:t>
              </a:r>
            </a:p>
            <a:p>
              <a:pPr algn="ctr"/>
              <a:r>
                <a:rPr lang="en-US" altLang="zh-CN" sz="1400" b="1">
                  <a:latin typeface="Times New Roman" panose="02020603050405020304" charset="0"/>
                  <a:cs typeface="Times New Roman" panose="02020603050405020304" charset="0"/>
                </a:rPr>
                <a:t>13.9 </a:t>
              </a: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2586471" y="9310"/>
            <a:ext cx="2687955" cy="2636520"/>
            <a:chOff x="2085" y="876"/>
            <a:chExt cx="4233" cy="4152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480" y="876"/>
              <a:ext cx="3402" cy="3782"/>
            </a:xfrm>
            <a:prstGeom prst="rect">
              <a:avLst/>
            </a:prstGeom>
          </p:spPr>
        </p:pic>
        <p:sp>
          <p:nvSpPr>
            <p:cNvPr id="70" name="右箭头 69"/>
            <p:cNvSpPr/>
            <p:nvPr/>
          </p:nvSpPr>
          <p:spPr>
            <a:xfrm>
              <a:off x="5210" y="3245"/>
              <a:ext cx="1108" cy="385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3683" y="2956"/>
              <a:ext cx="1524" cy="91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>
              <a:off x="2740" y="2956"/>
              <a:ext cx="895" cy="91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7" name="组合 106"/>
            <p:cNvGrpSpPr/>
            <p:nvPr/>
          </p:nvGrpSpPr>
          <p:grpSpPr>
            <a:xfrm>
              <a:off x="2085" y="1324"/>
              <a:ext cx="3690" cy="3537"/>
              <a:chOff x="14675" y="5365"/>
              <a:chExt cx="3690" cy="3537"/>
            </a:xfrm>
          </p:grpSpPr>
          <p:grpSp>
            <p:nvGrpSpPr>
              <p:cNvPr id="108" name="组合 107"/>
              <p:cNvGrpSpPr/>
              <p:nvPr/>
            </p:nvGrpSpPr>
            <p:grpSpPr>
              <a:xfrm rot="16200000">
                <a:off x="13486" y="6553"/>
                <a:ext cx="2957" cy="580"/>
                <a:chOff x="9225" y="4458"/>
                <a:chExt cx="2957" cy="580"/>
              </a:xfrm>
            </p:grpSpPr>
            <p:cxnSp>
              <p:nvCxnSpPr>
                <p:cNvPr id="109" name="直接连接符 108"/>
                <p:cNvCxnSpPr/>
                <p:nvPr/>
              </p:nvCxnSpPr>
              <p:spPr>
                <a:xfrm>
                  <a:off x="9225" y="4746"/>
                  <a:ext cx="964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10" name="文本框 109"/>
                <p:cNvSpPr txBox="1"/>
                <p:nvPr/>
              </p:nvSpPr>
              <p:spPr>
                <a:xfrm>
                  <a:off x="10205" y="4458"/>
                  <a:ext cx="1141" cy="5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>
                      <a:latin typeface="Times New Roman" panose="02020603050405020304" charset="0"/>
                      <a:cs typeface="Times New Roman" panose="02020603050405020304" charset="0"/>
                    </a:rPr>
                    <a:t>Vδ2</a:t>
                  </a:r>
                </a:p>
              </p:txBody>
            </p:sp>
            <p:cxnSp>
              <p:nvCxnSpPr>
                <p:cNvPr id="111" name="直接箭头连接符 110"/>
                <p:cNvCxnSpPr/>
                <p:nvPr/>
              </p:nvCxnSpPr>
              <p:spPr>
                <a:xfrm>
                  <a:off x="11073" y="4731"/>
                  <a:ext cx="1109" cy="0"/>
                </a:xfrm>
                <a:prstGeom prst="straightConnector1">
                  <a:avLst/>
                </a:prstGeom>
                <a:ln>
                  <a:tailEnd type="arrow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2" name="组合 111"/>
              <p:cNvGrpSpPr/>
              <p:nvPr/>
            </p:nvGrpSpPr>
            <p:grpSpPr>
              <a:xfrm>
                <a:off x="15280" y="8322"/>
                <a:ext cx="3085" cy="580"/>
                <a:chOff x="2988" y="8493"/>
                <a:chExt cx="3085" cy="580"/>
              </a:xfrm>
            </p:grpSpPr>
            <p:cxnSp>
              <p:nvCxnSpPr>
                <p:cNvPr id="113" name="直接连接符 112"/>
                <p:cNvCxnSpPr/>
                <p:nvPr/>
              </p:nvCxnSpPr>
              <p:spPr>
                <a:xfrm>
                  <a:off x="2988" y="8766"/>
                  <a:ext cx="1125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14" name="文本框 113"/>
                <p:cNvSpPr txBox="1"/>
                <p:nvPr/>
              </p:nvSpPr>
              <p:spPr>
                <a:xfrm>
                  <a:off x="4097" y="8493"/>
                  <a:ext cx="1141" cy="5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>
                      <a:latin typeface="Times New Roman" panose="02020603050405020304" charset="0"/>
                      <a:cs typeface="Times New Roman" panose="02020603050405020304" charset="0"/>
                    </a:rPr>
                    <a:t>CD3</a:t>
                  </a:r>
                </a:p>
              </p:txBody>
            </p:sp>
            <p:cxnSp>
              <p:nvCxnSpPr>
                <p:cNvPr id="115" name="直接箭头连接符 114"/>
                <p:cNvCxnSpPr/>
                <p:nvPr/>
              </p:nvCxnSpPr>
              <p:spPr>
                <a:xfrm>
                  <a:off x="4965" y="8766"/>
                  <a:ext cx="1109" cy="0"/>
                </a:xfrm>
                <a:prstGeom prst="straightConnector1">
                  <a:avLst/>
                </a:prstGeom>
                <a:ln>
                  <a:tailEnd type="arrow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18" name="下箭头 117"/>
            <p:cNvSpPr/>
            <p:nvPr/>
          </p:nvSpPr>
          <p:spPr>
            <a:xfrm>
              <a:off x="3018" y="4035"/>
              <a:ext cx="338" cy="993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剪去对角的矩形 57"/>
            <p:cNvSpPr/>
            <p:nvPr/>
          </p:nvSpPr>
          <p:spPr>
            <a:xfrm>
              <a:off x="4847" y="1388"/>
              <a:ext cx="559" cy="329"/>
            </a:xfrm>
            <a:prstGeom prst="snip2Diag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4748" y="1388"/>
              <a:ext cx="935" cy="50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>
                  <a:latin typeface="Times New Roman" panose="02020603050405020304" charset="0"/>
                  <a:cs typeface="Times New Roman" panose="02020603050405020304" charset="0"/>
                </a:rPr>
                <a:t>Vδ2</a:t>
              </a:r>
            </a:p>
            <a:p>
              <a:pPr algn="ctr"/>
              <a:r>
                <a:rPr lang="en-US" altLang="zh-CN" sz="1400" b="1">
                  <a:latin typeface="Times New Roman" panose="02020603050405020304" charset="0"/>
                  <a:cs typeface="Times New Roman" panose="02020603050405020304" charset="0"/>
                </a:rPr>
                <a:t>89.4 </a:t>
              </a: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7810616" y="2539785"/>
            <a:ext cx="2428875" cy="2487295"/>
            <a:chOff x="10595" y="4920"/>
            <a:chExt cx="3825" cy="3917"/>
          </a:xfrm>
        </p:grpSpPr>
        <p:grpSp>
          <p:nvGrpSpPr>
            <p:cNvPr id="95" name="组合 94"/>
            <p:cNvGrpSpPr/>
            <p:nvPr/>
          </p:nvGrpSpPr>
          <p:grpSpPr>
            <a:xfrm>
              <a:off x="10595" y="4920"/>
              <a:ext cx="3825" cy="3917"/>
              <a:chOff x="10038" y="4935"/>
              <a:chExt cx="3825" cy="3917"/>
            </a:xfrm>
          </p:grpSpPr>
          <p:pic>
            <p:nvPicPr>
              <p:cNvPr id="94" name="图片 93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10461" y="4935"/>
                <a:ext cx="3402" cy="3782"/>
              </a:xfrm>
              <a:prstGeom prst="rect">
                <a:avLst/>
              </a:prstGeom>
            </p:spPr>
          </p:pic>
          <p:grpSp>
            <p:nvGrpSpPr>
              <p:cNvPr id="51" name="组合 50"/>
              <p:cNvGrpSpPr/>
              <p:nvPr/>
            </p:nvGrpSpPr>
            <p:grpSpPr>
              <a:xfrm>
                <a:off x="10038" y="5274"/>
                <a:ext cx="3637" cy="3579"/>
                <a:chOff x="14400" y="1274"/>
                <a:chExt cx="3637" cy="3579"/>
              </a:xfrm>
            </p:grpSpPr>
            <p:grpSp>
              <p:nvGrpSpPr>
                <p:cNvPr id="27" name="组合 26"/>
                <p:cNvGrpSpPr/>
                <p:nvPr/>
              </p:nvGrpSpPr>
              <p:grpSpPr>
                <a:xfrm>
                  <a:off x="14951" y="4273"/>
                  <a:ext cx="3086" cy="580"/>
                  <a:chOff x="2825" y="4290"/>
                  <a:chExt cx="3086" cy="580"/>
                </a:xfrm>
              </p:grpSpPr>
              <p:cxnSp>
                <p:nvCxnSpPr>
                  <p:cNvPr id="28" name="直接连接符 27"/>
                  <p:cNvCxnSpPr/>
                  <p:nvPr/>
                </p:nvCxnSpPr>
                <p:spPr>
                  <a:xfrm>
                    <a:off x="2825" y="4563"/>
                    <a:ext cx="1125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9" name="文本框 28"/>
                  <p:cNvSpPr txBox="1"/>
                  <p:nvPr/>
                </p:nvSpPr>
                <p:spPr>
                  <a:xfrm>
                    <a:off x="3934" y="4290"/>
                    <a:ext cx="1141" cy="58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>
                        <a:latin typeface="Times New Roman" panose="02020603050405020304" charset="0"/>
                        <a:cs typeface="Times New Roman" panose="02020603050405020304" charset="0"/>
                      </a:rPr>
                      <a:t>CD4</a:t>
                    </a:r>
                  </a:p>
                </p:txBody>
              </p:sp>
              <p:cxnSp>
                <p:nvCxnSpPr>
                  <p:cNvPr id="30" name="直接箭头连接符 29"/>
                  <p:cNvCxnSpPr/>
                  <p:nvPr/>
                </p:nvCxnSpPr>
                <p:spPr>
                  <a:xfrm>
                    <a:off x="4802" y="4563"/>
                    <a:ext cx="1109" cy="0"/>
                  </a:xfrm>
                  <a:prstGeom prst="straightConnector1">
                    <a:avLst/>
                  </a:prstGeom>
                  <a:ln>
                    <a:tailEnd type="arrow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4" name="组合 43"/>
                <p:cNvGrpSpPr/>
                <p:nvPr/>
              </p:nvGrpSpPr>
              <p:grpSpPr>
                <a:xfrm rot="16200000">
                  <a:off x="13198" y="2477"/>
                  <a:ext cx="2985" cy="580"/>
                  <a:chOff x="2926" y="4290"/>
                  <a:chExt cx="2985" cy="580"/>
                </a:xfrm>
              </p:grpSpPr>
              <p:cxnSp>
                <p:nvCxnSpPr>
                  <p:cNvPr id="45" name="直接连接符 44"/>
                  <p:cNvCxnSpPr/>
                  <p:nvPr/>
                </p:nvCxnSpPr>
                <p:spPr>
                  <a:xfrm>
                    <a:off x="2926" y="4563"/>
                    <a:ext cx="850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6" name="文本框 45"/>
                  <p:cNvSpPr txBox="1"/>
                  <p:nvPr/>
                </p:nvSpPr>
                <p:spPr>
                  <a:xfrm>
                    <a:off x="3854" y="4290"/>
                    <a:ext cx="1317" cy="58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>
                        <a:latin typeface="Times New Roman" panose="02020603050405020304" charset="0"/>
                        <a:cs typeface="Times New Roman" panose="02020603050405020304" charset="0"/>
                      </a:rPr>
                      <a:t>CD8</a:t>
                    </a:r>
                  </a:p>
                </p:txBody>
              </p:sp>
              <p:cxnSp>
                <p:nvCxnSpPr>
                  <p:cNvPr id="47" name="直接箭头连接符 46"/>
                  <p:cNvCxnSpPr/>
                  <p:nvPr/>
                </p:nvCxnSpPr>
                <p:spPr>
                  <a:xfrm>
                    <a:off x="4802" y="4563"/>
                    <a:ext cx="1109" cy="0"/>
                  </a:xfrm>
                  <a:prstGeom prst="straightConnector1">
                    <a:avLst/>
                  </a:prstGeom>
                  <a:ln>
                    <a:tailEnd type="arrow" w="med" len="med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69" name="矩形 68"/>
            <p:cNvSpPr/>
            <p:nvPr/>
          </p:nvSpPr>
          <p:spPr>
            <a:xfrm>
              <a:off x="11308" y="5460"/>
              <a:ext cx="488" cy="32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矩形 66"/>
            <p:cNvSpPr/>
            <p:nvPr/>
          </p:nvSpPr>
          <p:spPr>
            <a:xfrm>
              <a:off x="11181" y="5412"/>
              <a:ext cx="1029" cy="50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>
                  <a:latin typeface="Times New Roman" panose="02020603050405020304" charset="0"/>
                  <a:cs typeface="Times New Roman" panose="02020603050405020304" charset="0"/>
                </a:rPr>
                <a:t>CD8</a:t>
              </a:r>
              <a:r>
                <a:rPr lang="en-US" altLang="zh-CN" sz="1400" b="1" baseline="30000">
                  <a:latin typeface="Times New Roman" panose="02020603050405020304" charset="0"/>
                  <a:cs typeface="Times New Roman" panose="02020603050405020304" charset="0"/>
                </a:rPr>
                <a:t>+</a:t>
              </a:r>
              <a:endParaRPr lang="en-US" altLang="zh-CN" sz="1400" b="1">
                <a:latin typeface="Times New Roman" panose="02020603050405020304" charset="0"/>
                <a:cs typeface="Times New Roman" panose="02020603050405020304" charset="0"/>
              </a:endParaRPr>
            </a:p>
            <a:p>
              <a:pPr algn="ctr"/>
              <a:r>
                <a:rPr lang="en-US" altLang="zh-CN" sz="1400" b="1">
                  <a:latin typeface="Times New Roman" panose="02020603050405020304" charset="0"/>
                  <a:cs typeface="Times New Roman" panose="02020603050405020304" charset="0"/>
                </a:rPr>
                <a:t>48.2 </a:t>
              </a:r>
            </a:p>
          </p:txBody>
        </p:sp>
        <p:sp>
          <p:nvSpPr>
            <p:cNvPr id="72" name="矩形 71"/>
            <p:cNvSpPr/>
            <p:nvPr/>
          </p:nvSpPr>
          <p:spPr>
            <a:xfrm>
              <a:off x="12971" y="7595"/>
              <a:ext cx="1131" cy="50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b="1">
                  <a:latin typeface="Times New Roman" panose="02020603050405020304" charset="0"/>
                  <a:cs typeface="Times New Roman" panose="02020603050405020304" charset="0"/>
                </a:rPr>
                <a:t>CD4</a:t>
              </a:r>
              <a:r>
                <a:rPr lang="en-US" altLang="zh-CN" sz="1400" b="1" baseline="30000">
                  <a:latin typeface="Times New Roman" panose="02020603050405020304" charset="0"/>
                  <a:cs typeface="Times New Roman" panose="02020603050405020304" charset="0"/>
                </a:rPr>
                <a:t>+</a:t>
              </a:r>
              <a:endParaRPr lang="en-US" altLang="zh-CN" sz="1400" b="1">
                <a:latin typeface="Times New Roman" panose="02020603050405020304" charset="0"/>
                <a:cs typeface="Times New Roman" panose="02020603050405020304" charset="0"/>
              </a:endParaRPr>
            </a:p>
            <a:p>
              <a:pPr algn="ctr"/>
              <a:r>
                <a:rPr lang="en-US" altLang="zh-CN" sz="1400" b="1">
                  <a:latin typeface="Times New Roman" panose="02020603050405020304" charset="0"/>
                  <a:cs typeface="Times New Roman" panose="02020603050405020304" charset="0"/>
                </a:rPr>
                <a:t>28.2 </a:t>
              </a:r>
            </a:p>
          </p:txBody>
        </p:sp>
      </p:grpSp>
      <p:sp>
        <p:nvSpPr>
          <p:cNvPr id="87" name="文本框 86"/>
          <p:cNvSpPr txBox="1"/>
          <p:nvPr/>
        </p:nvSpPr>
        <p:spPr>
          <a:xfrm>
            <a:off x="2871904" y="0"/>
            <a:ext cx="1999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Gate from lymphocytes</a:t>
            </a:r>
          </a:p>
        </p:txBody>
      </p:sp>
      <p:sp>
        <p:nvSpPr>
          <p:cNvPr id="7" name="矩形 6"/>
          <p:cNvSpPr/>
          <p:nvPr/>
        </p:nvSpPr>
        <p:spPr>
          <a:xfrm>
            <a:off x="9030451" y="2850935"/>
            <a:ext cx="1007745" cy="32702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1400" b="1">
                <a:latin typeface="Times New Roman" panose="02020603050405020304" charset="0"/>
                <a:cs typeface="Times New Roman" panose="02020603050405020304" charset="0"/>
              </a:rPr>
              <a:t>CD4</a:t>
            </a:r>
            <a:r>
              <a:rPr lang="en-US" altLang="zh-CN" sz="1400" b="1" baseline="30000">
                <a:latin typeface="Times New Roman" panose="02020603050405020304" charset="0"/>
                <a:cs typeface="Times New Roman" panose="02020603050405020304" charset="0"/>
              </a:rPr>
              <a:t>+</a:t>
            </a:r>
            <a:r>
              <a:rPr lang="en-US" altLang="zh-CN" sz="1400" b="1">
                <a:latin typeface="Times New Roman" panose="02020603050405020304" charset="0"/>
                <a:cs typeface="Times New Roman" panose="02020603050405020304" charset="0"/>
              </a:rPr>
              <a:t>CD8</a:t>
            </a:r>
            <a:r>
              <a:rPr lang="en-US" altLang="zh-CN" sz="1400" b="1" baseline="30000">
                <a:latin typeface="Times New Roman" panose="02020603050405020304" charset="0"/>
                <a:cs typeface="Times New Roman" panose="02020603050405020304" charset="0"/>
              </a:rPr>
              <a:t>+</a:t>
            </a:r>
            <a:endParaRPr lang="en-US" altLang="zh-CN" sz="1400" b="1"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en-US" altLang="zh-CN" sz="1400" b="1">
                <a:latin typeface="Times New Roman" panose="02020603050405020304" charset="0"/>
                <a:cs typeface="Times New Roman" panose="02020603050405020304" charset="0"/>
              </a:rPr>
              <a:t>1.77 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2A96297A-8186-4309-B294-C4638AD47F55}"/>
              </a:ext>
            </a:extLst>
          </p:cNvPr>
          <p:cNvSpPr txBox="1"/>
          <p:nvPr/>
        </p:nvSpPr>
        <p:spPr>
          <a:xfrm>
            <a:off x="674758" y="5086135"/>
            <a:ext cx="104502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zh-CN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Purity of infused allogenic V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9V2 T cells of all 8 treatment courses is &gt; 85%. According to flow cytometry data, rest non 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V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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2 T cells including V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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1 T cells, NK cells, B cells, NKT cells, CD8</a:t>
            </a:r>
            <a:r>
              <a:rPr lang="en-US" altLang="zh-CN" baseline="30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+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T</a:t>
            </a:r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 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cells, CD4</a:t>
            </a:r>
            <a:r>
              <a:rPr lang="en-US" altLang="zh-CN" baseline="30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+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T cells, CD4</a:t>
            </a:r>
            <a:r>
              <a:rPr lang="en-US" altLang="zh-CN" baseline="30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+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CD8</a:t>
            </a:r>
            <a:r>
              <a:rPr lang="en-US" altLang="zh-CN" baseline="30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+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T cells, and CD4</a:t>
            </a:r>
            <a:r>
              <a:rPr lang="en-US" altLang="zh-CN" baseline="30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-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CD8</a:t>
            </a:r>
            <a:r>
              <a:rPr lang="en-US" altLang="zh-CN" baseline="30000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-</a:t>
            </a:r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T cells.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E1274340-E421-4D29-9DB3-903C8D9AFC4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18300" y="194582"/>
            <a:ext cx="1981200" cy="207645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E2B0C4F8-A52B-416F-9483-7C1E0D086F1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57650" y="235857"/>
            <a:ext cx="2038350" cy="207645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EF9FF7D-60D2-4650-BD88-703FF8A17274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6893" y="1755855"/>
            <a:ext cx="1968500" cy="20574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86E0220E-64A6-4B1C-AC2A-A80016E8625F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365615" y="213632"/>
            <a:ext cx="2038350" cy="2120900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549AFCF5-AEE1-4A53-A075-86E4D40AAF5C}"/>
              </a:ext>
            </a:extLst>
          </p:cNvPr>
          <p:cNvGrpSpPr/>
          <p:nvPr/>
        </p:nvGrpSpPr>
        <p:grpSpPr>
          <a:xfrm>
            <a:off x="158568" y="2237820"/>
            <a:ext cx="2653665" cy="2028825"/>
            <a:chOff x="699" y="2541"/>
            <a:chExt cx="4179" cy="3195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9AA36D0B-12D7-4831-AACD-858231EAD0C8}"/>
                </a:ext>
              </a:extLst>
            </p:cNvPr>
            <p:cNvGrpSpPr/>
            <p:nvPr/>
          </p:nvGrpSpPr>
          <p:grpSpPr>
            <a:xfrm>
              <a:off x="1459" y="2541"/>
              <a:ext cx="2804" cy="2496"/>
              <a:chOff x="1459" y="2541"/>
              <a:chExt cx="2804" cy="2496"/>
            </a:xfrm>
          </p:grpSpPr>
          <p:cxnSp>
            <p:nvCxnSpPr>
              <p:cNvPr id="12" name="直接箭头连接符 11">
                <a:extLst>
                  <a:ext uri="{FF2B5EF4-FFF2-40B4-BE49-F238E27FC236}">
                    <a16:creationId xmlns:a16="http://schemas.microsoft.com/office/drawing/2014/main" xmlns="" id="{8B742F06-883F-455E-8522-C450D40C7344}"/>
                  </a:ext>
                </a:extLst>
              </p:cNvPr>
              <p:cNvCxnSpPr/>
              <p:nvPr/>
            </p:nvCxnSpPr>
            <p:spPr>
              <a:xfrm>
                <a:off x="1459" y="5037"/>
                <a:ext cx="2804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箭头连接符 12">
                <a:extLst>
                  <a:ext uri="{FF2B5EF4-FFF2-40B4-BE49-F238E27FC236}">
                    <a16:creationId xmlns:a16="http://schemas.microsoft.com/office/drawing/2014/main" xmlns="" id="{CFD2A50F-382D-4BFA-8819-C5A692A6B100}"/>
                  </a:ext>
                </a:extLst>
              </p:cNvPr>
              <p:cNvCxnSpPr/>
              <p:nvPr/>
            </p:nvCxnSpPr>
            <p:spPr>
              <a:xfrm flipV="1">
                <a:off x="1475" y="2541"/>
                <a:ext cx="0" cy="248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3B56FB54-5D4C-4934-B058-B4FBAC60FE62}"/>
                </a:ext>
              </a:extLst>
            </p:cNvPr>
            <p:cNvSpPr txBox="1"/>
            <p:nvPr/>
          </p:nvSpPr>
          <p:spPr>
            <a:xfrm>
              <a:off x="2122" y="5156"/>
              <a:ext cx="275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latin typeface="Arial" panose="020B0604020202020204" pitchFamily="34" charset="0"/>
                  <a:cs typeface="Arial" panose="020B0604020202020204" pitchFamily="34" charset="0"/>
                </a:rPr>
                <a:t>CD3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E1C179F6-F54C-4A7E-9C2C-25F713937542}"/>
                </a:ext>
              </a:extLst>
            </p:cNvPr>
            <p:cNvSpPr txBox="1"/>
            <p:nvPr/>
          </p:nvSpPr>
          <p:spPr>
            <a:xfrm rot="16200000">
              <a:off x="458" y="3491"/>
              <a:ext cx="106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Vδ2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EFEFC50D-49FB-41D3-A989-52BB5E7B7D05}"/>
              </a:ext>
            </a:extLst>
          </p:cNvPr>
          <p:cNvGrpSpPr/>
          <p:nvPr/>
        </p:nvGrpSpPr>
        <p:grpSpPr>
          <a:xfrm>
            <a:off x="3679190" y="686072"/>
            <a:ext cx="2540000" cy="2028825"/>
            <a:chOff x="879" y="2541"/>
            <a:chExt cx="4000" cy="3195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EBD39945-A99E-43E0-A634-9887B424FFD1}"/>
                </a:ext>
              </a:extLst>
            </p:cNvPr>
            <p:cNvGrpSpPr/>
            <p:nvPr/>
          </p:nvGrpSpPr>
          <p:grpSpPr>
            <a:xfrm>
              <a:off x="1459" y="2541"/>
              <a:ext cx="2804" cy="2496"/>
              <a:chOff x="1459" y="2541"/>
              <a:chExt cx="2804" cy="2496"/>
            </a:xfrm>
          </p:grpSpPr>
          <p:cxnSp>
            <p:nvCxnSpPr>
              <p:cNvPr id="18" name="直接箭头连接符 17">
                <a:extLst>
                  <a:ext uri="{FF2B5EF4-FFF2-40B4-BE49-F238E27FC236}">
                    <a16:creationId xmlns:a16="http://schemas.microsoft.com/office/drawing/2014/main" xmlns="" id="{972C7BDD-82D1-4875-881C-8831CED2D418}"/>
                  </a:ext>
                </a:extLst>
              </p:cNvPr>
              <p:cNvCxnSpPr/>
              <p:nvPr/>
            </p:nvCxnSpPr>
            <p:spPr>
              <a:xfrm>
                <a:off x="1459" y="5037"/>
                <a:ext cx="2804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箭头连接符 18">
                <a:extLst>
                  <a:ext uri="{FF2B5EF4-FFF2-40B4-BE49-F238E27FC236}">
                    <a16:creationId xmlns:a16="http://schemas.microsoft.com/office/drawing/2014/main" xmlns="" id="{EDC4DA2E-CFA6-41D3-B24A-37B739C705BD}"/>
                  </a:ext>
                </a:extLst>
              </p:cNvPr>
              <p:cNvCxnSpPr/>
              <p:nvPr/>
            </p:nvCxnSpPr>
            <p:spPr>
              <a:xfrm flipV="1">
                <a:off x="1475" y="2541"/>
                <a:ext cx="0" cy="248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AE2DE7B9-7960-45E3-A961-382B32116C43}"/>
                </a:ext>
              </a:extLst>
            </p:cNvPr>
            <p:cNvSpPr txBox="1"/>
            <p:nvPr/>
          </p:nvSpPr>
          <p:spPr>
            <a:xfrm>
              <a:off x="2122" y="5156"/>
              <a:ext cx="275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sym typeface="+mn-ea"/>
                </a:rPr>
                <a:t>Vδ2</a:t>
              </a:r>
              <a:endParaRPr lang="en-US" altLang="zh-C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A61E0BFF-CD25-4CDB-BD0D-AB6C9E94CA92}"/>
                </a:ext>
              </a:extLst>
            </p:cNvPr>
            <p:cNvSpPr txBox="1"/>
            <p:nvPr/>
          </p:nvSpPr>
          <p:spPr>
            <a:xfrm rot="16200000">
              <a:off x="384" y="3246"/>
              <a:ext cx="156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IFN-γ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4A356289-C5C3-4EFD-9B0F-DC5492171B5A}"/>
              </a:ext>
            </a:extLst>
          </p:cNvPr>
          <p:cNvGrpSpPr/>
          <p:nvPr/>
        </p:nvGrpSpPr>
        <p:grpSpPr>
          <a:xfrm>
            <a:off x="6220460" y="686072"/>
            <a:ext cx="2653665" cy="2305685"/>
            <a:chOff x="700" y="2541"/>
            <a:chExt cx="4179" cy="3631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A050315B-2894-4CB5-BAEA-2C587AEF879A}"/>
                </a:ext>
              </a:extLst>
            </p:cNvPr>
            <p:cNvGrpSpPr/>
            <p:nvPr/>
          </p:nvGrpSpPr>
          <p:grpSpPr>
            <a:xfrm>
              <a:off x="1459" y="2541"/>
              <a:ext cx="2804" cy="2496"/>
              <a:chOff x="1459" y="2541"/>
              <a:chExt cx="2804" cy="2496"/>
            </a:xfrm>
          </p:grpSpPr>
          <p:cxnSp>
            <p:nvCxnSpPr>
              <p:cNvPr id="24" name="直接箭头连接符 23">
                <a:extLst>
                  <a:ext uri="{FF2B5EF4-FFF2-40B4-BE49-F238E27FC236}">
                    <a16:creationId xmlns:a16="http://schemas.microsoft.com/office/drawing/2014/main" xmlns="" id="{214A466F-1D0D-49CC-9B4C-0A218D0C3A6C}"/>
                  </a:ext>
                </a:extLst>
              </p:cNvPr>
              <p:cNvCxnSpPr/>
              <p:nvPr/>
            </p:nvCxnSpPr>
            <p:spPr>
              <a:xfrm>
                <a:off x="1459" y="5037"/>
                <a:ext cx="2804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箭头连接符 24">
                <a:extLst>
                  <a:ext uri="{FF2B5EF4-FFF2-40B4-BE49-F238E27FC236}">
                    <a16:creationId xmlns:a16="http://schemas.microsoft.com/office/drawing/2014/main" xmlns="" id="{1559DC9F-00C3-4931-BEB0-2959504CA746}"/>
                  </a:ext>
                </a:extLst>
              </p:cNvPr>
              <p:cNvCxnSpPr/>
              <p:nvPr/>
            </p:nvCxnSpPr>
            <p:spPr>
              <a:xfrm flipV="1">
                <a:off x="1475" y="2541"/>
                <a:ext cx="0" cy="248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577A7477-581E-4735-87AB-B99E82A01479}"/>
                </a:ext>
              </a:extLst>
            </p:cNvPr>
            <p:cNvSpPr txBox="1"/>
            <p:nvPr/>
          </p:nvSpPr>
          <p:spPr>
            <a:xfrm>
              <a:off x="2122" y="5156"/>
              <a:ext cx="2757" cy="10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sym typeface="+mn-ea"/>
                </a:rPr>
                <a:t>Vδ2</a:t>
              </a:r>
              <a:endParaRPr lang="en-US" altLang="zh-CN"/>
            </a:p>
            <a:p>
              <a:endParaRPr lang="en-US" altLang="zh-CN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AE931185-DA0B-450B-B77A-A955569ED6B9}"/>
                </a:ext>
              </a:extLst>
            </p:cNvPr>
            <p:cNvSpPr txBox="1"/>
            <p:nvPr/>
          </p:nvSpPr>
          <p:spPr>
            <a:xfrm rot="16200000">
              <a:off x="274" y="3676"/>
              <a:ext cx="1432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TNF-α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F4DBE848-EB9A-49D9-9614-C163D4C39A33}"/>
              </a:ext>
            </a:extLst>
          </p:cNvPr>
          <p:cNvGrpSpPr/>
          <p:nvPr/>
        </p:nvGrpSpPr>
        <p:grpSpPr>
          <a:xfrm>
            <a:off x="8863965" y="576217"/>
            <a:ext cx="2540000" cy="2148205"/>
            <a:chOff x="879" y="2353"/>
            <a:chExt cx="4000" cy="3383"/>
          </a:xfrm>
        </p:grpSpPr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BB25C9FB-5CD8-4E61-8561-4A1490FFB9DA}"/>
                </a:ext>
              </a:extLst>
            </p:cNvPr>
            <p:cNvGrpSpPr/>
            <p:nvPr/>
          </p:nvGrpSpPr>
          <p:grpSpPr>
            <a:xfrm>
              <a:off x="1459" y="2541"/>
              <a:ext cx="2804" cy="2496"/>
              <a:chOff x="1459" y="2541"/>
              <a:chExt cx="2804" cy="2496"/>
            </a:xfrm>
          </p:grpSpPr>
          <p:cxnSp>
            <p:nvCxnSpPr>
              <p:cNvPr id="30" name="直接箭头连接符 29">
                <a:extLst>
                  <a:ext uri="{FF2B5EF4-FFF2-40B4-BE49-F238E27FC236}">
                    <a16:creationId xmlns:a16="http://schemas.microsoft.com/office/drawing/2014/main" xmlns="" id="{28F68D59-4850-498F-94AA-CB84555F3DA3}"/>
                  </a:ext>
                </a:extLst>
              </p:cNvPr>
              <p:cNvCxnSpPr/>
              <p:nvPr/>
            </p:nvCxnSpPr>
            <p:spPr>
              <a:xfrm>
                <a:off x="1459" y="5037"/>
                <a:ext cx="2804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箭头连接符 30">
                <a:extLst>
                  <a:ext uri="{FF2B5EF4-FFF2-40B4-BE49-F238E27FC236}">
                    <a16:creationId xmlns:a16="http://schemas.microsoft.com/office/drawing/2014/main" xmlns="" id="{92D87CF2-D08A-431B-86C5-58360AA35341}"/>
                  </a:ext>
                </a:extLst>
              </p:cNvPr>
              <p:cNvCxnSpPr/>
              <p:nvPr/>
            </p:nvCxnSpPr>
            <p:spPr>
              <a:xfrm flipV="1">
                <a:off x="1475" y="2541"/>
                <a:ext cx="0" cy="248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EF039AF1-410D-4BE6-8BDC-8FFB285EA53F}"/>
                </a:ext>
              </a:extLst>
            </p:cNvPr>
            <p:cNvSpPr txBox="1"/>
            <p:nvPr/>
          </p:nvSpPr>
          <p:spPr>
            <a:xfrm>
              <a:off x="2122" y="5156"/>
              <a:ext cx="275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latin typeface="Arial" panose="020B0604020202020204" pitchFamily="34" charset="0"/>
                  <a:cs typeface="Arial" panose="020B0604020202020204" pitchFamily="34" charset="0"/>
                </a:rPr>
                <a:t>Vδ2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CAD1771D-02DE-4C02-8D4A-2EF489B05C7B}"/>
                </a:ext>
              </a:extLst>
            </p:cNvPr>
            <p:cNvSpPr txBox="1"/>
            <p:nvPr/>
          </p:nvSpPr>
          <p:spPr>
            <a:xfrm rot="16200000">
              <a:off x="150" y="3082"/>
              <a:ext cx="2038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/>
                <a:t>CD107a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CB16EFCA-CC89-4427-B7DF-C42B067D22BA}"/>
              </a:ext>
            </a:extLst>
          </p:cNvPr>
          <p:cNvGrpSpPr/>
          <p:nvPr/>
        </p:nvGrpSpPr>
        <p:grpSpPr>
          <a:xfrm>
            <a:off x="3586298" y="3237410"/>
            <a:ext cx="2646680" cy="2148205"/>
            <a:chOff x="711" y="2353"/>
            <a:chExt cx="4168" cy="3383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2F46A411-11D4-43EF-BAB6-D9C74A5CA183}"/>
                </a:ext>
              </a:extLst>
            </p:cNvPr>
            <p:cNvGrpSpPr/>
            <p:nvPr/>
          </p:nvGrpSpPr>
          <p:grpSpPr>
            <a:xfrm>
              <a:off x="1459" y="2541"/>
              <a:ext cx="2804" cy="2496"/>
              <a:chOff x="1459" y="2541"/>
              <a:chExt cx="2804" cy="2496"/>
            </a:xfrm>
          </p:grpSpPr>
          <p:cxnSp>
            <p:nvCxnSpPr>
              <p:cNvPr id="43" name="直接箭头连接符 42">
                <a:extLst>
                  <a:ext uri="{FF2B5EF4-FFF2-40B4-BE49-F238E27FC236}">
                    <a16:creationId xmlns:a16="http://schemas.microsoft.com/office/drawing/2014/main" xmlns="" id="{32A5E0DD-EBEF-4CEC-977D-872ED14D78FC}"/>
                  </a:ext>
                </a:extLst>
              </p:cNvPr>
              <p:cNvCxnSpPr/>
              <p:nvPr/>
            </p:nvCxnSpPr>
            <p:spPr>
              <a:xfrm>
                <a:off x="1459" y="5037"/>
                <a:ext cx="2804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接箭头连接符 43">
                <a:extLst>
                  <a:ext uri="{FF2B5EF4-FFF2-40B4-BE49-F238E27FC236}">
                    <a16:creationId xmlns:a16="http://schemas.microsoft.com/office/drawing/2014/main" xmlns="" id="{9A56B75E-BAD7-46EA-AF49-438CC4447B1D}"/>
                  </a:ext>
                </a:extLst>
              </p:cNvPr>
              <p:cNvCxnSpPr/>
              <p:nvPr/>
            </p:nvCxnSpPr>
            <p:spPr>
              <a:xfrm flipV="1">
                <a:off x="1475" y="2541"/>
                <a:ext cx="0" cy="248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xmlns="" id="{D7E9556F-DFE4-4646-A32A-D1F82BF43EDB}"/>
                </a:ext>
              </a:extLst>
            </p:cNvPr>
            <p:cNvSpPr txBox="1"/>
            <p:nvPr/>
          </p:nvSpPr>
          <p:spPr>
            <a:xfrm>
              <a:off x="2122" y="5156"/>
              <a:ext cx="2757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>
                  <a:latin typeface="Arial" panose="020B0604020202020204" pitchFamily="34" charset="0"/>
                  <a:cs typeface="Arial" panose="020B0604020202020204" pitchFamily="34" charset="0"/>
                </a:rPr>
                <a:t>Vδ2</a:t>
              </a: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xmlns="" id="{FD7B4E62-23B1-4CF6-B605-928BD56AD140}"/>
                </a:ext>
              </a:extLst>
            </p:cNvPr>
            <p:cNvSpPr txBox="1"/>
            <p:nvPr/>
          </p:nvSpPr>
          <p:spPr>
            <a:xfrm rot="16200000">
              <a:off x="-18" y="3082"/>
              <a:ext cx="2038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/>
                <a:t>NKG2D</a:t>
              </a:r>
            </a:p>
          </p:txBody>
        </p:sp>
      </p:grpSp>
      <p:pic>
        <p:nvPicPr>
          <p:cNvPr id="45" name="图片 44">
            <a:extLst>
              <a:ext uri="{FF2B5EF4-FFF2-40B4-BE49-F238E27FC236}">
                <a16:creationId xmlns:a16="http://schemas.microsoft.com/office/drawing/2014/main" xmlns="" id="{46A58ED3-2C6D-478F-B8AB-913F27CDA212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123690" y="2790461"/>
            <a:ext cx="2095500" cy="2082800"/>
          </a:xfrm>
          <a:prstGeom prst="rect">
            <a:avLst/>
          </a:prstGeom>
        </p:spPr>
      </p:pic>
      <p:pic>
        <p:nvPicPr>
          <p:cNvPr id="54" name="图片 53">
            <a:extLst>
              <a:ext uri="{FF2B5EF4-FFF2-40B4-BE49-F238E27FC236}">
                <a16:creationId xmlns:a16="http://schemas.microsoft.com/office/drawing/2014/main" xmlns="" id="{BACFAA07-B0BB-4FE7-9C30-E18DAB59060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88282" y="2752343"/>
            <a:ext cx="2319146" cy="2307943"/>
          </a:xfrm>
          <a:prstGeom prst="rect">
            <a:avLst/>
          </a:prstGeom>
        </p:spPr>
      </p:pic>
      <p:cxnSp>
        <p:nvCxnSpPr>
          <p:cNvPr id="56" name="直接箭头连接符 55">
            <a:extLst>
              <a:ext uri="{FF2B5EF4-FFF2-40B4-BE49-F238E27FC236}">
                <a16:creationId xmlns:a16="http://schemas.microsoft.com/office/drawing/2014/main" xmlns="" id="{8806D967-7C4E-46E7-8FC0-B1CF23C1CE26}"/>
              </a:ext>
            </a:extLst>
          </p:cNvPr>
          <p:cNvCxnSpPr/>
          <p:nvPr/>
        </p:nvCxnSpPr>
        <p:spPr>
          <a:xfrm>
            <a:off x="6479723" y="5059378"/>
            <a:ext cx="211899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>
            <a:extLst>
              <a:ext uri="{FF2B5EF4-FFF2-40B4-BE49-F238E27FC236}">
                <a16:creationId xmlns:a16="http://schemas.microsoft.com/office/drawing/2014/main" xmlns="" id="{D077DE60-193E-4833-8FC4-28E20E3731DB}"/>
              </a:ext>
            </a:extLst>
          </p:cNvPr>
          <p:cNvCxnSpPr>
            <a:cxnSpLocks/>
          </p:cNvCxnSpPr>
          <p:nvPr/>
        </p:nvCxnSpPr>
        <p:spPr>
          <a:xfrm flipV="1">
            <a:off x="6479723" y="3856642"/>
            <a:ext cx="0" cy="12096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8">
            <a:extLst>
              <a:ext uri="{FF2B5EF4-FFF2-40B4-BE49-F238E27FC236}">
                <a16:creationId xmlns:a16="http://schemas.microsoft.com/office/drawing/2014/main" xmlns="" id="{2012BDE7-521A-447F-9002-83D99F5E6016}"/>
              </a:ext>
            </a:extLst>
          </p:cNvPr>
          <p:cNvSpPr txBox="1"/>
          <p:nvPr/>
        </p:nvSpPr>
        <p:spPr>
          <a:xfrm>
            <a:off x="7109462" y="4995331"/>
            <a:ext cx="56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V</a:t>
            </a:r>
            <a:r>
              <a:rPr lang="el-GR" altLang="zh-CN" dirty="0"/>
              <a:t>δ</a:t>
            </a:r>
            <a:r>
              <a:rPr lang="en-US" altLang="zh-CN" dirty="0"/>
              <a:t>2</a:t>
            </a:r>
            <a:endParaRPr lang="zh-CN" altLang="en-US" dirty="0"/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xmlns="" id="{08214E77-A125-4B80-A152-BBE9DE92CB90}"/>
              </a:ext>
            </a:extLst>
          </p:cNvPr>
          <p:cNvSpPr txBox="1"/>
          <p:nvPr/>
        </p:nvSpPr>
        <p:spPr>
          <a:xfrm>
            <a:off x="6151427" y="4111589"/>
            <a:ext cx="461665" cy="57163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zh-CN" dirty="0"/>
              <a:t>PD-1</a:t>
            </a:r>
            <a:endParaRPr lang="zh-CN" altLang="en-US" dirty="0"/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xmlns="" id="{55FB8628-1FF8-4DC9-B3F2-3729AEC75749}"/>
              </a:ext>
            </a:extLst>
          </p:cNvPr>
          <p:cNvSpPr txBox="1"/>
          <p:nvPr/>
        </p:nvSpPr>
        <p:spPr>
          <a:xfrm>
            <a:off x="674758" y="5504151"/>
            <a:ext cx="104502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zh-CN" b="1" smtClean="0"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Molecular phenotypes of allogenic V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9V2 T cells cultured using our developed specific culture formula, showing high expression of killing related molecules (like NKG2D, IFN-</a:t>
            </a:r>
            <a:r>
              <a:rPr lang="el-GR" altLang="zh-CN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γ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, TNF-</a:t>
            </a:r>
            <a:r>
              <a:rPr lang="el-GR" altLang="zh-CN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α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, CD107a) and low expression of inhibitory molecules like PD-1.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箭头: 右 61">
            <a:extLst>
              <a:ext uri="{FF2B5EF4-FFF2-40B4-BE49-F238E27FC236}">
                <a16:creationId xmlns:a16="http://schemas.microsoft.com/office/drawing/2014/main" xmlns="" id="{E272B43E-F452-4DE9-ABED-8B32A4C501BE}"/>
              </a:ext>
            </a:extLst>
          </p:cNvPr>
          <p:cNvSpPr/>
          <p:nvPr/>
        </p:nvSpPr>
        <p:spPr>
          <a:xfrm>
            <a:off x="2472577" y="2061227"/>
            <a:ext cx="1257164" cy="1125012"/>
          </a:xfrm>
          <a:prstGeom prst="rightArrow">
            <a:avLst/>
          </a:prstGeom>
          <a:solidFill>
            <a:srgbClr val="FFC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37681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169</Words>
  <Application>Microsoft Office PowerPoint</Application>
  <PresentationFormat>Custom</PresentationFormat>
  <Paragraphs>50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主题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void</dc:creator>
  <cp:lastModifiedBy>CBNODADO</cp:lastModifiedBy>
  <cp:revision>173</cp:revision>
  <dcterms:created xsi:type="dcterms:W3CDTF">2017-08-03T09:01:00Z</dcterms:created>
  <dcterms:modified xsi:type="dcterms:W3CDTF">2019-01-11T22:10:22Z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2052-11.1.0.7932</vt:lpwstr>
  </property>
</Properties>
</file>