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47"/>
  </p:normalViewPr>
  <p:slideViewPr>
    <p:cSldViewPr snapToGrid="0" snapToObjects="1">
      <p:cViewPr varScale="1">
        <p:scale>
          <a:sx n="133" d="100"/>
          <a:sy n="133" d="100"/>
        </p:scale>
        <p:origin x="216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B8DD5-1C66-8A41-9911-4AA91A1FD739}" type="datetimeFigureOut">
              <a:rPr lang="en-US" smtClean="0"/>
              <a:t>5/3/18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EDF74-090F-7848-9F56-A1429372A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44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F3BED-E3BC-2D4D-87FA-BA94EDA9F9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19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55406-9BD2-2F44-9719-BA47173A7A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13830F-5407-0048-8E4A-FCDED0FECA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EBE58-C526-6B48-BD8F-1F646EEBC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1989F-DBD6-E646-9A80-DBB886113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FFC88-65F6-1A42-A029-E7E317E57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41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FF120-3BB2-D942-8D31-7F8067908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AF3E55-CF04-F647-8465-3672F88E2F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2DB7A9-EB5D-6947-B89A-8F772BD2F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0FEDA-BBD8-F647-849B-7C9122FB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5A19C-A005-F84E-AF2B-BA3DA0C1A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33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2DAAC5-C971-B844-B62E-5039374BC2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251E9B-B42A-FA42-A67D-1AF6836AE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246C8-45D5-BF40-ADDB-62E2DD382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C81622-9BC2-CD4B-A23B-23BC96513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CB7D6-8890-A347-ABCA-BC1E2F0FE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7A571-4BAD-5844-9875-236DCDBB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04E29-434D-054A-92A5-0A27F0A210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A056C-1128-EC4F-9903-B38E21661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7F3A4-5658-D841-9A46-EB6B343D3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4AD9-F2A3-B949-AA13-A9880F197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6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B88B1-E646-6D4A-8681-D71B36BC7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EB869-51E9-A44F-9832-C21C23DC4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64DDF-2224-AD4E-B57B-CED7A3E50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C32F6-D578-B14E-A720-3CEE64041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7A360-AC68-7F41-9340-8422B6D3A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9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71346-6A85-A54B-8E91-CDF31D983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69D61-597B-D748-8F26-2FDA2A3D8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9B0681-977A-344E-B706-AA7E963D98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D14A31-7406-0E48-896B-7B4CBB680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B43B79-6786-7A49-B28B-514E27403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03E007-9720-3C47-BE88-3CCE1C281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6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F080A-C4B1-6144-860D-507A70480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EEE26-8A9B-8D43-8481-23D0BAC0E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97174-12DD-2A49-88A4-79572ACD6E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564D79-A22C-6F4B-BF2A-AA9D9D92CD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2EAF6E-C231-AA46-8168-41FEECCA26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3877DE-FA98-F244-987F-7ECC183F5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7EA34A-5D8A-4B45-AE2E-7FC888EA5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A5AFF7-CC0B-454A-BCB4-95F297386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28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B6F98-2826-964C-AE09-237A5C799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685B53-C224-0540-8D82-1752FC6B9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D1FC06-AF7F-FB46-9233-A7DB4B31A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766F60-6695-1C48-A29E-06B74A323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7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9C4435-05A4-D04C-8232-772DD6FD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B81FC9-BED7-4F47-8145-ABF5CFE5F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1DB4D9-2E23-824B-AB33-E9B052174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66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1B63F-0915-CB4D-8E0B-DB723A0C1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C5936-E1D1-DB4C-9004-41884603E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A2C12A-FCB4-694D-B33A-E8FF13AF8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203CE7-21B4-CC48-82D1-F8AA48402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AFBCCF-226A-364E-AB86-FDC8E7D60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4542E9-1071-9543-9AE6-A65B560DD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0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24A11-C618-C54D-970C-70EC2EB8A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90E175-0E01-A845-B92E-7B060A847A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011DD3-BFB2-AF43-85E4-EC56D6D58B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D17AC5-1702-9643-B9B3-27E2A24B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57E87-F697-7F40-A871-7EB6535B2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1773A6-5120-AE4C-82C9-E17DBBFA0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3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94F9DF-2363-CA49-AEA6-232709069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0860AA-AC2A-0F45-BEFF-592F17791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4CC7C-D535-E841-A019-BA343C1615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99C1C-28E8-E846-956F-C13721CF6212}" type="datetimeFigureOut">
              <a:rPr lang="en-US" smtClean="0"/>
              <a:t>5/3/18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3DB0E-6143-3F46-99A1-D0314393AA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842FE-C006-3242-BCA2-D186AD1B2C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4B77B-4CE5-D543-AD56-4F7D1A6B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71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10" Type="http://schemas.openxmlformats.org/officeDocument/2006/relationships/image" Target="../media/image8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6643321" y="744765"/>
            <a:ext cx="5180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CP4 CONTROLS</a:t>
            </a:r>
          </a:p>
          <a:p>
            <a:pPr algn="ctr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926DB56-42BE-9846-BD62-C0C4708F44E6}"/>
              </a:ext>
            </a:extLst>
          </p:cNvPr>
          <p:cNvGrpSpPr/>
          <p:nvPr/>
        </p:nvGrpSpPr>
        <p:grpSpPr>
          <a:xfrm>
            <a:off x="-85353" y="0"/>
            <a:ext cx="6148011" cy="6405605"/>
            <a:chOff x="1466577" y="205426"/>
            <a:chExt cx="6148011" cy="6405605"/>
          </a:xfrm>
        </p:grpSpPr>
        <p:grpSp>
          <p:nvGrpSpPr>
            <p:cNvPr id="24" name="Group 23"/>
            <p:cNvGrpSpPr/>
            <p:nvPr/>
          </p:nvGrpSpPr>
          <p:grpSpPr>
            <a:xfrm>
              <a:off x="1466577" y="205426"/>
              <a:ext cx="4258876" cy="2120995"/>
              <a:chOff x="3340777" y="578697"/>
              <a:chExt cx="4258876" cy="2120995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5212857" y="578697"/>
                <a:ext cx="23867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2° </a:t>
                </a:r>
                <a:r>
                  <a:rPr lang="el-GR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340777" y="578697"/>
                <a:ext cx="23867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Pre-Bleed</a:t>
                </a:r>
              </a:p>
            </p:txBody>
          </p:sp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1855" y="870892"/>
                <a:ext cx="1828800" cy="1828800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19775" y="870892"/>
                <a:ext cx="1828800" cy="1828800"/>
              </a:xfrm>
              <a:prstGeom prst="rect">
                <a:avLst/>
              </a:prstGeom>
            </p:spPr>
          </p:pic>
        </p:grpSp>
        <p:grpSp>
          <p:nvGrpSpPr>
            <p:cNvPr id="39" name="Group 38"/>
            <p:cNvGrpSpPr/>
            <p:nvPr/>
          </p:nvGrpSpPr>
          <p:grpSpPr>
            <a:xfrm>
              <a:off x="1751428" y="2258792"/>
              <a:ext cx="5613632" cy="2163702"/>
              <a:chOff x="1594772" y="2742686"/>
              <a:chExt cx="5613632" cy="21637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194087" y="2752892"/>
                <a:ext cx="2386796" cy="2143291"/>
                <a:chOff x="1460683" y="2658914"/>
                <a:chExt cx="2386796" cy="2143291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1460683" y="2658914"/>
                  <a:ext cx="238679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α</a:t>
                  </a:r>
                  <a:r>
                    <a:rPr lang="en-US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NetB</a:t>
                  </a:r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+ </a:t>
                  </a:r>
                  <a:r>
                    <a:rPr lang="en-US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NetB</a:t>
                  </a:r>
                  <a:endParaRPr lang="en-US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39681" y="2973405"/>
                  <a:ext cx="1828800" cy="1828800"/>
                </a:xfrm>
                <a:prstGeom prst="rect">
                  <a:avLst/>
                </a:prstGeom>
              </p:spPr>
            </p:pic>
          </p:grpSp>
          <p:grpSp>
            <p:nvGrpSpPr>
              <p:cNvPr id="35" name="Group 34"/>
              <p:cNvGrpSpPr/>
              <p:nvPr/>
            </p:nvGrpSpPr>
            <p:grpSpPr>
              <a:xfrm>
                <a:off x="5379604" y="2742686"/>
                <a:ext cx="1828800" cy="2163702"/>
                <a:chOff x="3646200" y="2658914"/>
                <a:chExt cx="1828800" cy="2163702"/>
              </a:xfrm>
            </p:grpSpPr>
            <p:sp>
              <p:nvSpPr>
                <p:cNvPr id="14" name="TextBox 13"/>
                <p:cNvSpPr txBox="1"/>
                <p:nvPr/>
              </p:nvSpPr>
              <p:spPr>
                <a:xfrm>
                  <a:off x="3753449" y="2658914"/>
                  <a:ext cx="161430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α</a:t>
                  </a:r>
                  <a:r>
                    <a:rPr lang="en-US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NetB</a:t>
                  </a:r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+ FBA</a:t>
                  </a:r>
                </a:p>
              </p:txBody>
            </p:sp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46200" y="2993816"/>
                  <a:ext cx="1828800" cy="1828800"/>
                </a:xfrm>
                <a:prstGeom prst="rect">
                  <a:avLst/>
                </a:prstGeom>
              </p:spPr>
            </p:pic>
          </p:grpSp>
          <p:grpSp>
            <p:nvGrpSpPr>
              <p:cNvPr id="33" name="Group 32"/>
              <p:cNvGrpSpPr/>
              <p:nvPr/>
            </p:nvGrpSpPr>
            <p:grpSpPr>
              <a:xfrm>
                <a:off x="1594772" y="2742686"/>
                <a:ext cx="1828800" cy="2163702"/>
                <a:chOff x="-138632" y="2658914"/>
                <a:chExt cx="1828800" cy="2163702"/>
              </a:xfrm>
            </p:grpSpPr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38632" y="2993816"/>
                  <a:ext cx="1828800" cy="1828800"/>
                </a:xfrm>
                <a:prstGeom prst="rect">
                  <a:avLst/>
                </a:prstGeom>
              </p:spPr>
            </p:pic>
            <p:sp>
              <p:nvSpPr>
                <p:cNvPr id="31" name="TextBox 30"/>
                <p:cNvSpPr txBox="1"/>
                <p:nvPr/>
              </p:nvSpPr>
              <p:spPr>
                <a:xfrm>
                  <a:off x="107113" y="2658914"/>
                  <a:ext cx="133731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ɑ-</a:t>
                  </a:r>
                  <a:r>
                    <a:rPr lang="en-US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NetB</a:t>
                  </a:r>
                  <a:endParaRPr lang="en-US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747172" y="4458869"/>
              <a:ext cx="5867416" cy="2152162"/>
              <a:chOff x="1624242" y="4848227"/>
              <a:chExt cx="5867416" cy="2152162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3473085" y="4848227"/>
                <a:ext cx="1828800" cy="2152162"/>
                <a:chOff x="1747316" y="4754249"/>
                <a:chExt cx="1828800" cy="2152162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1866140" y="4754249"/>
                  <a:ext cx="162479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αFBA + FBA</a:t>
                  </a:r>
                </a:p>
              </p:txBody>
            </p:sp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47316" y="5077611"/>
                  <a:ext cx="1828800" cy="1828800"/>
                </a:xfrm>
                <a:prstGeom prst="rect">
                  <a:avLst/>
                </a:prstGeom>
              </p:spPr>
            </p:pic>
          </p:grpSp>
          <p:grpSp>
            <p:nvGrpSpPr>
              <p:cNvPr id="38" name="Group 37"/>
              <p:cNvGrpSpPr/>
              <p:nvPr/>
            </p:nvGrpSpPr>
            <p:grpSpPr>
              <a:xfrm>
                <a:off x="5104862" y="4869492"/>
                <a:ext cx="2386796" cy="2130897"/>
                <a:chOff x="3379093" y="4775514"/>
                <a:chExt cx="2386796" cy="2130897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3379093" y="4775514"/>
                  <a:ext cx="238679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αFBA + </a:t>
                  </a:r>
                  <a:r>
                    <a:rPr lang="en-US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NetB</a:t>
                  </a:r>
                  <a:endParaRPr lang="en-US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3055" y="5077611"/>
                  <a:ext cx="1828800" cy="1828800"/>
                </a:xfrm>
                <a:prstGeom prst="rect">
                  <a:avLst/>
                </a:prstGeom>
              </p:spPr>
            </p:pic>
          </p:grpSp>
          <p:grpSp>
            <p:nvGrpSpPr>
              <p:cNvPr id="36" name="Group 35"/>
              <p:cNvGrpSpPr/>
              <p:nvPr/>
            </p:nvGrpSpPr>
            <p:grpSpPr>
              <a:xfrm>
                <a:off x="1624242" y="4848227"/>
                <a:ext cx="1828800" cy="2152162"/>
                <a:chOff x="-101527" y="4754249"/>
                <a:chExt cx="1828800" cy="2152162"/>
              </a:xfrm>
            </p:grpSpPr>
            <p:pic>
              <p:nvPicPr>
                <p:cNvPr id="28" name="Picture 27"/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01527" y="5077611"/>
                  <a:ext cx="1828800" cy="1828800"/>
                </a:xfrm>
                <a:prstGeom prst="rect">
                  <a:avLst/>
                </a:prstGeom>
              </p:spPr>
            </p:pic>
            <p:sp>
              <p:nvSpPr>
                <p:cNvPr id="32" name="TextBox 31"/>
                <p:cNvSpPr txBox="1"/>
                <p:nvPr/>
              </p:nvSpPr>
              <p:spPr>
                <a:xfrm>
                  <a:off x="144218" y="4754249"/>
                  <a:ext cx="133731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ɑ-FBA</a:t>
                  </a:r>
                </a:p>
              </p:txBody>
            </p:sp>
          </p:grpSp>
        </p:grpSp>
      </p:grpSp>
      <p:grpSp>
        <p:nvGrpSpPr>
          <p:cNvPr id="59" name="Group 58"/>
          <p:cNvGrpSpPr/>
          <p:nvPr/>
        </p:nvGrpSpPr>
        <p:grpSpPr>
          <a:xfrm>
            <a:off x="4472862" y="6421560"/>
            <a:ext cx="1453340" cy="314066"/>
            <a:chOff x="5871831" y="6533253"/>
            <a:chExt cx="1453340" cy="314066"/>
          </a:xfrm>
        </p:grpSpPr>
        <p:grpSp>
          <p:nvGrpSpPr>
            <p:cNvPr id="57" name="Group 56"/>
            <p:cNvGrpSpPr/>
            <p:nvPr/>
          </p:nvGrpSpPr>
          <p:grpSpPr>
            <a:xfrm>
              <a:off x="5930927" y="6778342"/>
              <a:ext cx="1251319" cy="68977"/>
              <a:chOff x="5930927" y="6778342"/>
              <a:chExt cx="1251319" cy="68977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5930927" y="6842162"/>
                <a:ext cx="1251319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5937076" y="6778342"/>
                <a:ext cx="0" cy="6382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V="1">
                <a:off x="6183786" y="6778342"/>
                <a:ext cx="0" cy="6382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6431863" y="6778342"/>
                <a:ext cx="0" cy="6382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6688142" y="6778342"/>
                <a:ext cx="0" cy="6382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6936219" y="6778342"/>
                <a:ext cx="0" cy="6382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7178809" y="6783499"/>
                <a:ext cx="0" cy="6382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5871831" y="6533253"/>
              <a:ext cx="14533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          µm      100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5ACD93A-A22C-CF44-AA79-0ACC5FC1DD5A}"/>
              </a:ext>
            </a:extLst>
          </p:cNvPr>
          <p:cNvSpPr txBox="1"/>
          <p:nvPr/>
        </p:nvSpPr>
        <p:spPr>
          <a:xfrm>
            <a:off x="6419885" y="4773264"/>
            <a:ext cx="579511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S2 Figure</a:t>
            </a:r>
            <a:r>
              <a:rPr lang="en-US" dirty="0"/>
              <a:t>. Immunofluorescence of </a:t>
            </a:r>
            <a:r>
              <a:rPr lang="en-US" i="1" dirty="0"/>
              <a:t>C. perfringens </a:t>
            </a:r>
            <a:r>
              <a:rPr lang="en-US" dirty="0"/>
              <a:t>strain CP4.</a:t>
            </a:r>
          </a:p>
          <a:p>
            <a:r>
              <a:rPr lang="en-US" dirty="0"/>
              <a:t>Cells were incubated with pre-immune sera (Pre-Bleed), </a:t>
            </a:r>
          </a:p>
          <a:p>
            <a:r>
              <a:rPr lang="en-US" dirty="0"/>
              <a:t>secondary antibody only (2</a:t>
            </a:r>
            <a:r>
              <a:rPr lang="en-US" baseline="30000" dirty="0"/>
              <a:t>o</a:t>
            </a:r>
            <a:r>
              <a:rPr lang="en-US" dirty="0"/>
              <a:t> α) or the indicated antisera</a:t>
            </a:r>
          </a:p>
          <a:p>
            <a:r>
              <a:rPr lang="en-US" dirty="0"/>
              <a:t>with or without prior incubation with the indicated </a:t>
            </a:r>
          </a:p>
          <a:p>
            <a:r>
              <a:rPr lang="en-US" dirty="0"/>
              <a:t>recombinant proteins as outlined in the Materials </a:t>
            </a:r>
            <a:r>
              <a:rPr lang="en-US"/>
              <a:t>and </a:t>
            </a:r>
          </a:p>
          <a:p>
            <a:r>
              <a:rPr lang="en-US"/>
              <a:t>Methods section.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281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Macintosh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Roland</dc:creator>
  <cp:lastModifiedBy>Kenneth Roland</cp:lastModifiedBy>
  <cp:revision>2</cp:revision>
  <dcterms:created xsi:type="dcterms:W3CDTF">2018-05-03T20:11:37Z</dcterms:created>
  <dcterms:modified xsi:type="dcterms:W3CDTF">2018-05-03T20:13:06Z</dcterms:modified>
</cp:coreProperties>
</file>