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embeddedFontLst>
    <p:embeddedFont>
      <p:font typeface="Imago" panose="02000500060000020004" pitchFamily="2" charset="0"/>
      <p:regular r:id="rId3"/>
      <p:bold r:id="rId4"/>
      <p:italic r:id="rId5"/>
      <p:boldItalic r:id="rId6"/>
    </p:embeddedFont>
    <p:embeddedFont>
      <p:font typeface="Calibri Light" panose="020F0302020204030204" pitchFamily="34" charset="0"/>
      <p:regular r:id="rId7"/>
      <p:italic r:id="rId8"/>
    </p:embeddedFont>
    <p:embeddedFont>
      <p:font typeface="Calibri" panose="020F0502020204030204" pitchFamily="34" charset="0"/>
      <p:regular r:id="rId9"/>
      <p:bold r:id="rId10"/>
      <p:italic r:id="rId11"/>
      <p:boldItalic r:id="rId12"/>
    </p:embeddedFont>
  </p:embeddedFontLst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gs" Target="tags/tag1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font" Target="fonts/font10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viewProps" Target="viewProps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34569-631E-4569-9E49-CD7287DCBE89}" type="datetimeFigureOut">
              <a:rPr lang="de-CH" smtClean="0"/>
              <a:t>31.10.2018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4B639-8956-4011-8DD6-F46F9CE77B65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17393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34569-631E-4569-9E49-CD7287DCBE89}" type="datetimeFigureOut">
              <a:rPr lang="de-CH" smtClean="0"/>
              <a:t>31.10.2018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4B639-8956-4011-8DD6-F46F9CE77B65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14208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34569-631E-4569-9E49-CD7287DCBE89}" type="datetimeFigureOut">
              <a:rPr lang="de-CH" smtClean="0"/>
              <a:t>31.10.2018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4B639-8956-4011-8DD6-F46F9CE77B65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95790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34569-631E-4569-9E49-CD7287DCBE89}" type="datetimeFigureOut">
              <a:rPr lang="de-CH" smtClean="0"/>
              <a:t>31.10.2018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4B639-8956-4011-8DD6-F46F9CE77B65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83595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34569-631E-4569-9E49-CD7287DCBE89}" type="datetimeFigureOut">
              <a:rPr lang="de-CH" smtClean="0"/>
              <a:t>31.10.2018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4B639-8956-4011-8DD6-F46F9CE77B65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7552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34569-631E-4569-9E49-CD7287DCBE89}" type="datetimeFigureOut">
              <a:rPr lang="de-CH" smtClean="0"/>
              <a:t>31.10.2018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4B639-8956-4011-8DD6-F46F9CE77B65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26620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34569-631E-4569-9E49-CD7287DCBE89}" type="datetimeFigureOut">
              <a:rPr lang="de-CH" smtClean="0"/>
              <a:t>31.10.2018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4B639-8956-4011-8DD6-F46F9CE77B65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18906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34569-631E-4569-9E49-CD7287DCBE89}" type="datetimeFigureOut">
              <a:rPr lang="de-CH" smtClean="0"/>
              <a:t>31.10.2018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4B639-8956-4011-8DD6-F46F9CE77B65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20591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34569-631E-4569-9E49-CD7287DCBE89}" type="datetimeFigureOut">
              <a:rPr lang="de-CH" smtClean="0"/>
              <a:t>31.10.2018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4B639-8956-4011-8DD6-F46F9CE77B65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72017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34569-631E-4569-9E49-CD7287DCBE89}" type="datetimeFigureOut">
              <a:rPr lang="de-CH" smtClean="0"/>
              <a:t>31.10.2018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4B639-8956-4011-8DD6-F46F9CE77B65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45864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34569-631E-4569-9E49-CD7287DCBE89}" type="datetimeFigureOut">
              <a:rPr lang="de-CH" smtClean="0"/>
              <a:t>31.10.2018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4B639-8956-4011-8DD6-F46F9CE77B65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63482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34569-631E-4569-9E49-CD7287DCBE89}" type="datetimeFigureOut">
              <a:rPr lang="de-CH" smtClean="0"/>
              <a:t>31.10.2018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4B639-8956-4011-8DD6-F46F9CE77B65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4296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2" descr="C:\Users\eglij2\Documents\Proteine, Aufreinigung, Analytik\Deglycosylation\161129 Coomassie Deglycosylation poFcgRI IIb1 III_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018" r="89734" b="26581"/>
          <a:stretch/>
        </p:blipFill>
        <p:spPr bwMode="auto">
          <a:xfrm>
            <a:off x="2128501" y="2212856"/>
            <a:ext cx="59079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1902204" y="2329845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  <a:endParaRPr lang="en-US" sz="1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874655" y="2630850"/>
            <a:ext cx="4299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FF7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148</a:t>
            </a:r>
            <a:endParaRPr lang="en-US" sz="1100" b="1" dirty="0">
              <a:solidFill>
                <a:srgbClr val="FF7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35981" y="3177709"/>
            <a:ext cx="3417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98</a:t>
            </a:r>
            <a:endParaRPr lang="en-US" sz="1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935981" y="3452009"/>
            <a:ext cx="3417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64</a:t>
            </a:r>
            <a:endParaRPr lang="en-US" sz="1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935981" y="3781842"/>
            <a:ext cx="3417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en-US" sz="1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935981" y="4134510"/>
            <a:ext cx="3417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36</a:t>
            </a:r>
            <a:endParaRPr lang="en-US" sz="1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935981" y="4478382"/>
            <a:ext cx="3417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endParaRPr lang="en-US" sz="11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852752" y="1559560"/>
            <a:ext cx="957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de-CH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</a:t>
            </a:r>
            <a:r>
              <a:rPr lang="el-GR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de-CH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RIa</a:t>
            </a:r>
            <a:endParaRPr lang="de-CH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7" name="Picture 3" descr="C:\Users\eglij2\Documents\Proteine, Aufreinigung, Analytik\Deglycosylation\161125 Coomassie Deglycosylation poFcgRxy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535" t="10367" r="39462" b="31969"/>
          <a:stretch/>
        </p:blipFill>
        <p:spPr bwMode="auto">
          <a:xfrm>
            <a:off x="3943431" y="2212856"/>
            <a:ext cx="1224136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2" descr="C:\Users\eglij2\Documents\Proteine, Aufreinigung, Analytik\Deglycosylation\161129 Coomassie Deglycosylation poFcgRI IIb1 III_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917" t="14831" r="58812" b="26768"/>
          <a:stretch/>
        </p:blipFill>
        <p:spPr bwMode="auto">
          <a:xfrm>
            <a:off x="2719295" y="2212856"/>
            <a:ext cx="1224136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eglij2\Documents\Proteine, Aufreinigung, Analytik\Deglycosylation\161129 Coomassie Deglycosylation poFcgRI IIb1 III_2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0040" t="15582" r="-60" b="26017"/>
          <a:stretch/>
        </p:blipFill>
        <p:spPr bwMode="auto">
          <a:xfrm>
            <a:off x="6391703" y="2212855"/>
            <a:ext cx="1152128" cy="2520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C:\Users\eglij2\Documents\Proteine, Aufreinigung, Analytik\Deglycosylation\161125 Coomassie Deglycosylation poFcgRII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41" t="9902" r="60006" b="31750"/>
          <a:stretch/>
        </p:blipFill>
        <p:spPr bwMode="auto">
          <a:xfrm>
            <a:off x="5137087" y="2212857"/>
            <a:ext cx="1224136" cy="2520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TextBox 50"/>
          <p:cNvSpPr txBox="1"/>
          <p:nvPr/>
        </p:nvSpPr>
        <p:spPr>
          <a:xfrm>
            <a:off x="4017475" y="1559560"/>
            <a:ext cx="1031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de-CH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</a:t>
            </a:r>
            <a:r>
              <a:rPr lang="el-GR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de-CH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RIIa</a:t>
            </a:r>
            <a:endParaRPr lang="de-CH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140335" y="1559560"/>
            <a:ext cx="1161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de-CH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</a:t>
            </a:r>
            <a:r>
              <a:rPr lang="el-GR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de-CH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RIIb</a:t>
            </a:r>
            <a:endParaRPr lang="de-CH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311626" y="1559560"/>
            <a:ext cx="1232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de-CH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</a:t>
            </a:r>
            <a:r>
              <a:rPr lang="el-GR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de-CH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RIIIa</a:t>
            </a:r>
            <a:endParaRPr lang="de-CH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Straight Arrow Connector 53"/>
          <p:cNvCxnSpPr/>
          <p:nvPr/>
        </p:nvCxnSpPr>
        <p:spPr bwMode="auto">
          <a:xfrm>
            <a:off x="3230559" y="3177709"/>
            <a:ext cx="152208" cy="214184"/>
          </a:xfrm>
          <a:prstGeom prst="straightConnector1">
            <a:avLst/>
          </a:prstGeom>
          <a:noFill/>
          <a:ln w="38100" cap="rnd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cxnSp>
        <p:nvCxnSpPr>
          <p:cNvPr id="55" name="Straight Arrow Connector 54"/>
          <p:cNvCxnSpPr/>
          <p:nvPr/>
        </p:nvCxnSpPr>
        <p:spPr bwMode="auto">
          <a:xfrm>
            <a:off x="4454695" y="3236011"/>
            <a:ext cx="152208" cy="180602"/>
          </a:xfrm>
          <a:prstGeom prst="straightConnector1">
            <a:avLst/>
          </a:prstGeom>
          <a:noFill/>
          <a:ln w="38100" cap="rnd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cxnSp>
        <p:nvCxnSpPr>
          <p:cNvPr id="56" name="Straight Arrow Connector 55"/>
          <p:cNvCxnSpPr/>
          <p:nvPr/>
        </p:nvCxnSpPr>
        <p:spPr bwMode="auto">
          <a:xfrm>
            <a:off x="5648351" y="3252483"/>
            <a:ext cx="145254" cy="185050"/>
          </a:xfrm>
          <a:prstGeom prst="straightConnector1">
            <a:avLst/>
          </a:prstGeom>
          <a:noFill/>
          <a:ln w="38100" cap="rnd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cxnSp>
        <p:nvCxnSpPr>
          <p:cNvPr id="57" name="Straight Arrow Connector 56"/>
          <p:cNvCxnSpPr/>
          <p:nvPr/>
        </p:nvCxnSpPr>
        <p:spPr bwMode="auto">
          <a:xfrm>
            <a:off x="6834542" y="3252483"/>
            <a:ext cx="191052" cy="139410"/>
          </a:xfrm>
          <a:prstGeom prst="straightConnector1">
            <a:avLst/>
          </a:prstGeom>
          <a:noFill/>
          <a:ln w="38100" cap="rnd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cxnSp>
        <p:nvCxnSpPr>
          <p:cNvPr id="58" name="Straight Connector 57"/>
          <p:cNvCxnSpPr/>
          <p:nvPr/>
        </p:nvCxnSpPr>
        <p:spPr bwMode="auto">
          <a:xfrm flipV="1">
            <a:off x="2700627" y="2212855"/>
            <a:ext cx="0" cy="2520000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9" name="Straight Connector 58"/>
          <p:cNvCxnSpPr/>
          <p:nvPr/>
        </p:nvCxnSpPr>
        <p:spPr bwMode="auto">
          <a:xfrm flipV="1">
            <a:off x="3914251" y="2212855"/>
            <a:ext cx="0" cy="2520000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Connector 59"/>
          <p:cNvCxnSpPr/>
          <p:nvPr/>
        </p:nvCxnSpPr>
        <p:spPr bwMode="auto">
          <a:xfrm flipV="1">
            <a:off x="5127875" y="2212855"/>
            <a:ext cx="0" cy="2520000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Straight Connector 60"/>
          <p:cNvCxnSpPr/>
          <p:nvPr/>
        </p:nvCxnSpPr>
        <p:spPr bwMode="auto">
          <a:xfrm flipV="1">
            <a:off x="6341499" y="2212855"/>
            <a:ext cx="0" cy="2520000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2" name="Rounded Rectangle 61"/>
          <p:cNvSpPr/>
          <p:nvPr/>
        </p:nvSpPr>
        <p:spPr>
          <a:xfrm>
            <a:off x="1867983" y="2205999"/>
            <a:ext cx="5677127" cy="2520000"/>
          </a:xfrm>
          <a:prstGeom prst="roundRect">
            <a:avLst>
              <a:gd name="adj" fmla="val 6084"/>
            </a:avLst>
          </a:prstGeom>
          <a:ln w="12700">
            <a:solidFill>
              <a:srgbClr val="0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mago" pitchFamily="2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715057" y="1848851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de-CH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de-CH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251904" y="1848851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de-CH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948388" y="1848851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de-CH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de-CH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485235" y="1848851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de-CH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143619" y="1848851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de-CH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de-CH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680466" y="1848851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de-CH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364785" y="1848851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de-CH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de-CH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901632" y="1848851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de-CH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2128501" y="170880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de-CH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de-CH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85362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PPTCOMPATIBLERD03" val="RXP"/>
  <p:tag name="VARPPTTYPE" val="RXP"/>
  <p:tag name="VARPPTSLIDEFORMAT" val="RXP"/>
  <p:tag name="VARPPTCOMPATIBLE4" val="RXP"/>
  <p:tag name="VARSAVEMESSAGETIMESTAMP" val="RXP31.10.2018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28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Imago</vt:lpstr>
      <vt:lpstr>Calibri Light</vt:lpstr>
      <vt:lpstr>Calibri</vt:lpstr>
      <vt:lpstr>Office Theme</vt:lpstr>
      <vt:lpstr>PowerPoint Presentation</vt:lpstr>
    </vt:vector>
  </TitlesOfParts>
  <Company>F. Hoffmann-La Roche, Ltd.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Egli, Jerome {PNFD~Basel}</dc:creator>
  <cp:lastModifiedBy>Egli, Jerome {PNFD~Basel}</cp:lastModifiedBy>
  <cp:revision>3</cp:revision>
  <dcterms:created xsi:type="dcterms:W3CDTF">2018-10-31T11:43:52Z</dcterms:created>
  <dcterms:modified xsi:type="dcterms:W3CDTF">2018-10-31T11:55:28Z</dcterms:modified>
</cp:coreProperties>
</file>