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embeddedFontLst>
    <p:embeddedFont>
      <p:font typeface="Calibri Light" panose="020F0302020204030204" pitchFamily="34" charset="0"/>
      <p:regular r:id="rId3"/>
      <p:italic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</p:embeddedFontLst>
  <p:custDataLst>
    <p:tags r:id="rId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D1B4-ED9B-49FC-A0E9-28BB5A372F83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6754-CFA6-4E10-AC61-7E864724639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58782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D1B4-ED9B-49FC-A0E9-28BB5A372F83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6754-CFA6-4E10-AC61-7E864724639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62275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D1B4-ED9B-49FC-A0E9-28BB5A372F83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6754-CFA6-4E10-AC61-7E864724639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8061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D1B4-ED9B-49FC-A0E9-28BB5A372F83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6754-CFA6-4E10-AC61-7E864724639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13324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D1B4-ED9B-49FC-A0E9-28BB5A372F83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6754-CFA6-4E10-AC61-7E864724639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76024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D1B4-ED9B-49FC-A0E9-28BB5A372F83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6754-CFA6-4E10-AC61-7E864724639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54340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D1B4-ED9B-49FC-A0E9-28BB5A372F83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6754-CFA6-4E10-AC61-7E864724639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34279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D1B4-ED9B-49FC-A0E9-28BB5A372F83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6754-CFA6-4E10-AC61-7E864724639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90426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D1B4-ED9B-49FC-A0E9-28BB5A372F83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6754-CFA6-4E10-AC61-7E864724639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678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D1B4-ED9B-49FC-A0E9-28BB5A372F83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6754-CFA6-4E10-AC61-7E864724639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18169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D1B4-ED9B-49FC-A0E9-28BB5A372F83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6754-CFA6-4E10-AC61-7E864724639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06981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2D1B4-ED9B-49FC-A0E9-28BB5A372F83}" type="datetimeFigureOut">
              <a:rPr lang="de-CH" smtClean="0"/>
              <a:t>31.10.2018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56754-CFA6-4E10-AC61-7E864724639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38042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266" y="2465151"/>
            <a:ext cx="1647740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 bwMode="auto">
          <a:xfrm>
            <a:off x="3790179" y="2334346"/>
            <a:ext cx="3873827" cy="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9979" y="246614"/>
            <a:ext cx="1686576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191" y="246614"/>
            <a:ext cx="1647740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816" y="246614"/>
            <a:ext cx="1686576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191" y="2465151"/>
            <a:ext cx="1647740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463918" y="1805652"/>
            <a:ext cx="6174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FSC-A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1419735" y="925809"/>
            <a:ext cx="6174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FSC-H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20102" y="1805652"/>
            <a:ext cx="14302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Zombie :: </a:t>
            </a:r>
            <a:r>
              <a:rPr lang="en-US" sz="11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AmCyan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3553020" y="925810"/>
            <a:ext cx="5934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85404" y="1805652"/>
            <a:ext cx="6174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FSC-A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5620767" y="925809"/>
            <a:ext cx="6254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SSC-A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3325357" y="698859"/>
            <a:ext cx="638589" cy="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4525053" y="692401"/>
            <a:ext cx="1494856" cy="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6178220" y="1381584"/>
            <a:ext cx="354584" cy="261610"/>
          </a:xfrm>
          <a:prstGeom prst="rect">
            <a:avLst/>
          </a:prstGeom>
          <a:gradFill flip="none" rotWithShape="1">
            <a:gsLst>
              <a:gs pos="19000">
                <a:srgbClr val="FFFFFF"/>
              </a:gs>
              <a:gs pos="65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68175" y="1232667"/>
            <a:ext cx="354584" cy="261610"/>
          </a:xfrm>
          <a:prstGeom prst="rect">
            <a:avLst/>
          </a:prstGeom>
          <a:gradFill flip="none" rotWithShape="1">
            <a:gsLst>
              <a:gs pos="19000">
                <a:srgbClr val="FFFFFF"/>
              </a:gs>
              <a:gs pos="65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200648" y="1438407"/>
            <a:ext cx="354584" cy="261610"/>
          </a:xfrm>
          <a:prstGeom prst="rect">
            <a:avLst/>
          </a:prstGeom>
          <a:gradFill flip="none" rotWithShape="1">
            <a:gsLst>
              <a:gs pos="19000">
                <a:srgbClr val="FFFFFF"/>
              </a:gs>
              <a:gs pos="65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343339" y="767398"/>
            <a:ext cx="354584" cy="261610"/>
          </a:xfrm>
          <a:prstGeom prst="rect">
            <a:avLst/>
          </a:prstGeom>
          <a:gradFill flip="none" rotWithShape="1">
            <a:gsLst>
              <a:gs pos="19000">
                <a:srgbClr val="FFFFFF"/>
              </a:gs>
              <a:gs pos="65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354358" y="342442"/>
            <a:ext cx="354584" cy="261610"/>
          </a:xfrm>
          <a:prstGeom prst="rect">
            <a:avLst/>
          </a:prstGeom>
          <a:gradFill flip="none" rotWithShape="1">
            <a:gsLst>
              <a:gs pos="19000">
                <a:srgbClr val="FFFFFF"/>
              </a:gs>
              <a:gs pos="65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13675" y="4039344"/>
            <a:ext cx="12522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CD3e :: BUV395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3110591" y="3144347"/>
            <a:ext cx="14782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CD21 :: DyLight488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04066" y="4039344"/>
            <a:ext cx="1095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CD335 :: APC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5414781" y="3144346"/>
            <a:ext cx="10374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CD8a-BV786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66069" y="2203541"/>
            <a:ext cx="1414170" cy="2616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P2 – Lymphocytes</a:t>
            </a:r>
          </a:p>
        </p:txBody>
      </p:sp>
      <p:pic>
        <p:nvPicPr>
          <p:cNvPr id="28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29" y="2465151"/>
            <a:ext cx="1647740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2204742" y="4039344"/>
            <a:ext cx="10166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CD45 :: APC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1212948" y="3144346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CD61 :: FITC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729" y="4841415"/>
            <a:ext cx="1647740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191" y="4841415"/>
            <a:ext cx="1647740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1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266" y="4841415"/>
            <a:ext cx="1647740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1855336" y="6432493"/>
            <a:ext cx="17219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CD172a :: PerCP-Cy5.5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1157644" y="5520610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CD14 :: AF700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63162" y="6425591"/>
            <a:ext cx="17219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CD172a :: PerCP-Cy5.5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3334211" y="5520610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CD52 :: FITC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75807" y="6433304"/>
            <a:ext cx="17219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CD172a :: PerCP-Cy5.5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5417987" y="5520610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CD52 :: FITC</a:t>
            </a:r>
            <a:endParaRPr 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Straight Connector 39"/>
          <p:cNvCxnSpPr/>
          <p:nvPr/>
        </p:nvCxnSpPr>
        <p:spPr bwMode="auto">
          <a:xfrm>
            <a:off x="1677826" y="2334346"/>
            <a:ext cx="1746191" cy="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TextBox 40"/>
          <p:cNvSpPr txBox="1"/>
          <p:nvPr/>
        </p:nvSpPr>
        <p:spPr>
          <a:xfrm>
            <a:off x="1991313" y="2203541"/>
            <a:ext cx="1119217" cy="2616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P1 – Platelets</a:t>
            </a:r>
          </a:p>
        </p:txBody>
      </p:sp>
      <p:cxnSp>
        <p:nvCxnSpPr>
          <p:cNvPr id="42" name="Straight Connector 41"/>
          <p:cNvCxnSpPr/>
          <p:nvPr/>
        </p:nvCxnSpPr>
        <p:spPr bwMode="auto">
          <a:xfrm>
            <a:off x="1677826" y="4710610"/>
            <a:ext cx="1746191" cy="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" name="TextBox 42"/>
          <p:cNvSpPr txBox="1"/>
          <p:nvPr/>
        </p:nvSpPr>
        <p:spPr>
          <a:xfrm>
            <a:off x="1931200" y="4579805"/>
            <a:ext cx="1239442" cy="2616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P3 – Monocytes</a:t>
            </a:r>
          </a:p>
        </p:txBody>
      </p:sp>
      <p:cxnSp>
        <p:nvCxnSpPr>
          <p:cNvPr id="44" name="Straight Connector 43"/>
          <p:cNvCxnSpPr/>
          <p:nvPr/>
        </p:nvCxnSpPr>
        <p:spPr bwMode="auto">
          <a:xfrm>
            <a:off x="3790179" y="4710610"/>
            <a:ext cx="1746191" cy="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TextBox 44"/>
          <p:cNvSpPr txBox="1"/>
          <p:nvPr/>
        </p:nvSpPr>
        <p:spPr>
          <a:xfrm>
            <a:off x="4014700" y="4579805"/>
            <a:ext cx="1297151" cy="2616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P4 – Neutrophils</a:t>
            </a: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5885718" y="4710610"/>
            <a:ext cx="1746191" cy="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TextBox 46"/>
          <p:cNvSpPr txBox="1"/>
          <p:nvPr/>
        </p:nvSpPr>
        <p:spPr>
          <a:xfrm>
            <a:off x="6102225" y="4579805"/>
            <a:ext cx="1313180" cy="2616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P5 – Eosinophils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107155" y="2712940"/>
            <a:ext cx="524503" cy="400110"/>
          </a:xfrm>
          <a:prstGeom prst="rect">
            <a:avLst/>
          </a:prstGeom>
          <a:gradFill flip="none" rotWithShape="1">
            <a:gsLst>
              <a:gs pos="19000">
                <a:srgbClr val="FFFFFF"/>
              </a:gs>
              <a:gs pos="65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2.9%</a:t>
            </a:r>
            <a:b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 cells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827312" y="2890556"/>
            <a:ext cx="607859" cy="400110"/>
          </a:xfrm>
          <a:prstGeom prst="rect">
            <a:avLst/>
          </a:prstGeom>
          <a:gradFill flip="none" rotWithShape="1">
            <a:gsLst>
              <a:gs pos="19000">
                <a:srgbClr val="FFFFFF"/>
              </a:gs>
              <a:gs pos="65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3.5%</a:t>
            </a:r>
            <a:b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NK cells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930500" y="2567223"/>
            <a:ext cx="627095" cy="400110"/>
          </a:xfrm>
          <a:prstGeom prst="rect">
            <a:avLst/>
          </a:prstGeom>
          <a:gradFill flip="none" rotWithShape="1">
            <a:gsLst>
              <a:gs pos="19000">
                <a:srgbClr val="FFFFFF"/>
              </a:gs>
              <a:gs pos="65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79%</a:t>
            </a:r>
            <a:b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Platelets</a:t>
            </a:r>
            <a:endParaRPr kumimoji="0" lang="en-US" sz="11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116487" y="3556862"/>
            <a:ext cx="518091" cy="400110"/>
          </a:xfrm>
          <a:prstGeom prst="rect">
            <a:avLst/>
          </a:prstGeom>
          <a:gradFill flip="none" rotWithShape="1">
            <a:gsLst>
              <a:gs pos="19000">
                <a:srgbClr val="FFFFFF"/>
              </a:gs>
              <a:gs pos="65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84%</a:t>
            </a:r>
            <a:b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 cells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204166" y="4948111"/>
            <a:ext cx="742511" cy="400110"/>
          </a:xfrm>
          <a:prstGeom prst="rect">
            <a:avLst/>
          </a:prstGeom>
          <a:gradFill flip="none" rotWithShape="1">
            <a:gsLst>
              <a:gs pos="19000">
                <a:srgbClr val="FFFFFF"/>
              </a:gs>
              <a:gs pos="65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90%</a:t>
            </a:r>
            <a:b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Monocytes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279194" y="5066764"/>
            <a:ext cx="768160" cy="400110"/>
          </a:xfrm>
          <a:prstGeom prst="rect">
            <a:avLst/>
          </a:prstGeom>
          <a:gradFill flip="none" rotWithShape="1">
            <a:gsLst>
              <a:gs pos="19000">
                <a:srgbClr val="FFFFFF"/>
              </a:gs>
              <a:gs pos="65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98%</a:t>
            </a:r>
            <a:b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Neutrophils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246403" y="5492486"/>
            <a:ext cx="774572" cy="400110"/>
          </a:xfrm>
          <a:prstGeom prst="rect">
            <a:avLst/>
          </a:prstGeom>
          <a:gradFill flip="none" rotWithShape="1">
            <a:gsLst>
              <a:gs pos="19000">
                <a:srgbClr val="FFFFFF"/>
              </a:gs>
              <a:gs pos="65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94%</a:t>
            </a:r>
            <a:b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Eosinophils</a:t>
            </a:r>
          </a:p>
        </p:txBody>
      </p:sp>
      <p:cxnSp>
        <p:nvCxnSpPr>
          <p:cNvPr id="55" name="Straight Arrow Connector 54"/>
          <p:cNvCxnSpPr/>
          <p:nvPr/>
        </p:nvCxnSpPr>
        <p:spPr bwMode="auto">
          <a:xfrm>
            <a:off x="4681351" y="3367352"/>
            <a:ext cx="1065515" cy="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Arrow Connector 55"/>
          <p:cNvCxnSpPr/>
          <p:nvPr/>
        </p:nvCxnSpPr>
        <p:spPr bwMode="auto">
          <a:xfrm flipH="1">
            <a:off x="4393351" y="3367351"/>
            <a:ext cx="288000" cy="288032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1708021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SLIDEFORMAT" val="RXP"/>
  <p:tag name="VARPPTCOMPATIBLE4" val="RXP"/>
  <p:tag name="VARSAVEMESSAGETIMESTAMP" val="RXP31.10.2018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76</Words>
  <Application>Microsoft Office PowerPoint</Application>
  <PresentationFormat>On-screen Show (4:3)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 Light</vt:lpstr>
      <vt:lpstr>Calibri</vt:lpstr>
      <vt:lpstr>Office Theme</vt:lpstr>
      <vt:lpstr>PowerPoint Presentation</vt:lpstr>
    </vt:vector>
  </TitlesOfParts>
  <Company>F. Hoffmann-La Roche, 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Egli, Jerome {PNFD~Basel}</dc:creator>
  <cp:lastModifiedBy>Egli, Jerome {PNFD~Basel}</cp:lastModifiedBy>
  <cp:revision>2</cp:revision>
  <dcterms:created xsi:type="dcterms:W3CDTF">2018-10-31T11:52:27Z</dcterms:created>
  <dcterms:modified xsi:type="dcterms:W3CDTF">2018-10-31T11:54:54Z</dcterms:modified>
</cp:coreProperties>
</file>