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howGuides="1">
      <p:cViewPr varScale="1">
        <p:scale>
          <a:sx n="71" d="100"/>
          <a:sy n="71" d="100"/>
        </p:scale>
        <p:origin x="151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1B3E-F6B8-4396-A338-33F98792F44A}" type="datetimeFigureOut">
              <a:rPr kumimoji="1" lang="ja-JP" altLang="en-US" smtClean="0"/>
              <a:t>2019/1/31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795B-A34F-437E-8402-C1C1C9F9D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2112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1B3E-F6B8-4396-A338-33F98792F44A}" type="datetimeFigureOut">
              <a:rPr kumimoji="1" lang="ja-JP" altLang="en-US" smtClean="0"/>
              <a:t>2019/1/31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795B-A34F-437E-8402-C1C1C9F9D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10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1B3E-F6B8-4396-A338-33F98792F44A}" type="datetimeFigureOut">
              <a:rPr kumimoji="1" lang="ja-JP" altLang="en-US" smtClean="0"/>
              <a:t>2019/1/31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795B-A34F-437E-8402-C1C1C9F9D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986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1B3E-F6B8-4396-A338-33F98792F44A}" type="datetimeFigureOut">
              <a:rPr kumimoji="1" lang="ja-JP" altLang="en-US" smtClean="0"/>
              <a:t>2019/1/31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795B-A34F-437E-8402-C1C1C9F9D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216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1B3E-F6B8-4396-A338-33F98792F44A}" type="datetimeFigureOut">
              <a:rPr kumimoji="1" lang="ja-JP" altLang="en-US" smtClean="0"/>
              <a:t>2019/1/31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795B-A34F-437E-8402-C1C1C9F9D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959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1B3E-F6B8-4396-A338-33F98792F44A}" type="datetimeFigureOut">
              <a:rPr kumimoji="1" lang="ja-JP" altLang="en-US" smtClean="0"/>
              <a:t>2019/1/31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795B-A34F-437E-8402-C1C1C9F9D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428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1B3E-F6B8-4396-A338-33F98792F44A}" type="datetimeFigureOut">
              <a:rPr kumimoji="1" lang="ja-JP" altLang="en-US" smtClean="0"/>
              <a:t>2019/1/31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795B-A34F-437E-8402-C1C1C9F9D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23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1B3E-F6B8-4396-A338-33F98792F44A}" type="datetimeFigureOut">
              <a:rPr kumimoji="1" lang="ja-JP" altLang="en-US" smtClean="0"/>
              <a:t>2019/1/31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795B-A34F-437E-8402-C1C1C9F9D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2557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1B3E-F6B8-4396-A338-33F98792F44A}" type="datetimeFigureOut">
              <a:rPr kumimoji="1" lang="ja-JP" altLang="en-US" smtClean="0"/>
              <a:t>2019/1/31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795B-A34F-437E-8402-C1C1C9F9D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785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1B3E-F6B8-4396-A338-33F98792F44A}" type="datetimeFigureOut">
              <a:rPr kumimoji="1" lang="ja-JP" altLang="en-US" smtClean="0"/>
              <a:t>2019/1/31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795B-A34F-437E-8402-C1C1C9F9D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8452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1B3E-F6B8-4396-A338-33F98792F44A}" type="datetimeFigureOut">
              <a:rPr kumimoji="1" lang="ja-JP" altLang="en-US" smtClean="0"/>
              <a:t>2019/1/31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C795B-A34F-437E-8402-C1C1C9F9D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858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51B3E-F6B8-4396-A338-33F98792F44A}" type="datetimeFigureOut">
              <a:rPr kumimoji="1" lang="ja-JP" altLang="en-US" smtClean="0"/>
              <a:t>2019/1/31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C795B-A34F-437E-8402-C1C1C9F9D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638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7B692243-C963-4ACA-B0CF-AE7C88CA3503}"/>
              </a:ext>
            </a:extLst>
          </p:cNvPr>
          <p:cNvGrpSpPr/>
          <p:nvPr/>
        </p:nvGrpSpPr>
        <p:grpSpPr>
          <a:xfrm>
            <a:off x="1121431" y="4178729"/>
            <a:ext cx="1692000" cy="1872217"/>
            <a:chOff x="1121431" y="764736"/>
            <a:chExt cx="1692000" cy="1872217"/>
          </a:xfrm>
        </p:grpSpPr>
        <p:cxnSp>
          <p:nvCxnSpPr>
            <p:cNvPr id="403" name="直線コネクタ 402">
              <a:extLst>
                <a:ext uri="{FF2B5EF4-FFF2-40B4-BE49-F238E27FC236}">
                  <a16:creationId xmlns:a16="http://schemas.microsoft.com/office/drawing/2014/main" id="{2FA5235E-1766-4377-985C-4321F4663ACA}"/>
                </a:ext>
              </a:extLst>
            </p:cNvPr>
            <p:cNvCxnSpPr/>
            <p:nvPr/>
          </p:nvCxnSpPr>
          <p:spPr>
            <a:xfrm>
              <a:off x="1121431" y="764736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直線コネクタ 403">
              <a:extLst>
                <a:ext uri="{FF2B5EF4-FFF2-40B4-BE49-F238E27FC236}">
                  <a16:creationId xmlns:a16="http://schemas.microsoft.com/office/drawing/2014/main" id="{1386625C-F010-4FA8-AA1A-DD3BB77CE0DB}"/>
                </a:ext>
              </a:extLst>
            </p:cNvPr>
            <p:cNvCxnSpPr/>
            <p:nvPr/>
          </p:nvCxnSpPr>
          <p:spPr>
            <a:xfrm>
              <a:off x="1121431" y="1124736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直線コネクタ 415">
              <a:extLst>
                <a:ext uri="{FF2B5EF4-FFF2-40B4-BE49-F238E27FC236}">
                  <a16:creationId xmlns:a16="http://schemas.microsoft.com/office/drawing/2014/main" id="{26EC3EE8-A9DA-4FDE-9190-D682E9C6D1A2}"/>
                </a:ext>
              </a:extLst>
            </p:cNvPr>
            <p:cNvCxnSpPr/>
            <p:nvPr/>
          </p:nvCxnSpPr>
          <p:spPr>
            <a:xfrm>
              <a:off x="1121431" y="1484736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直線コネクタ 417">
              <a:extLst>
                <a:ext uri="{FF2B5EF4-FFF2-40B4-BE49-F238E27FC236}">
                  <a16:creationId xmlns:a16="http://schemas.microsoft.com/office/drawing/2014/main" id="{AEAA348E-A824-4D80-99C1-CBCC21191C3B}"/>
                </a:ext>
              </a:extLst>
            </p:cNvPr>
            <p:cNvCxnSpPr/>
            <p:nvPr/>
          </p:nvCxnSpPr>
          <p:spPr>
            <a:xfrm>
              <a:off x="1121431" y="1844736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直線コネクタ 456">
              <a:extLst>
                <a:ext uri="{FF2B5EF4-FFF2-40B4-BE49-F238E27FC236}">
                  <a16:creationId xmlns:a16="http://schemas.microsoft.com/office/drawing/2014/main" id="{55DED381-971C-484C-AD9C-73A7D9A259A2}"/>
                </a:ext>
              </a:extLst>
            </p:cNvPr>
            <p:cNvCxnSpPr/>
            <p:nvPr/>
          </p:nvCxnSpPr>
          <p:spPr>
            <a:xfrm>
              <a:off x="1121431" y="2204736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直線コネクタ 457">
              <a:extLst>
                <a:ext uri="{FF2B5EF4-FFF2-40B4-BE49-F238E27FC236}">
                  <a16:creationId xmlns:a16="http://schemas.microsoft.com/office/drawing/2014/main" id="{08A24FAD-1DEE-4D1F-AE99-EB829083A89A}"/>
                </a:ext>
              </a:extLst>
            </p:cNvPr>
            <p:cNvCxnSpPr/>
            <p:nvPr/>
          </p:nvCxnSpPr>
          <p:spPr>
            <a:xfrm>
              <a:off x="1121431" y="2564736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直線コネクタ 458">
              <a:extLst>
                <a:ext uri="{FF2B5EF4-FFF2-40B4-BE49-F238E27FC236}">
                  <a16:creationId xmlns:a16="http://schemas.microsoft.com/office/drawing/2014/main" id="{3751AC88-C30E-4989-AADC-B2C1727A7B05}"/>
                </a:ext>
              </a:extLst>
            </p:cNvPr>
            <p:cNvCxnSpPr/>
            <p:nvPr/>
          </p:nvCxnSpPr>
          <p:spPr>
            <a:xfrm>
              <a:off x="1193431" y="764736"/>
              <a:ext cx="0" cy="180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直線コネクタ 459">
              <a:extLst>
                <a:ext uri="{FF2B5EF4-FFF2-40B4-BE49-F238E27FC236}">
                  <a16:creationId xmlns:a16="http://schemas.microsoft.com/office/drawing/2014/main" id="{2E619C5D-7D4E-412C-B479-89095B3277AE}"/>
                </a:ext>
              </a:extLst>
            </p:cNvPr>
            <p:cNvCxnSpPr/>
            <p:nvPr/>
          </p:nvCxnSpPr>
          <p:spPr>
            <a:xfrm>
              <a:off x="1193431" y="2564736"/>
              <a:ext cx="0" cy="722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直線コネクタ 460">
              <a:extLst>
                <a:ext uri="{FF2B5EF4-FFF2-40B4-BE49-F238E27FC236}">
                  <a16:creationId xmlns:a16="http://schemas.microsoft.com/office/drawing/2014/main" id="{1FC5453F-C3F4-4C17-A846-C3AC8FE2A610}"/>
                </a:ext>
              </a:extLst>
            </p:cNvPr>
            <p:cNvCxnSpPr/>
            <p:nvPr/>
          </p:nvCxnSpPr>
          <p:spPr>
            <a:xfrm>
              <a:off x="1598431" y="2564736"/>
              <a:ext cx="0" cy="722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直線コネクタ 461">
              <a:extLst>
                <a:ext uri="{FF2B5EF4-FFF2-40B4-BE49-F238E27FC236}">
                  <a16:creationId xmlns:a16="http://schemas.microsoft.com/office/drawing/2014/main" id="{F6DD3648-9579-4B36-AAEA-FEA6E95DC0C4}"/>
                </a:ext>
              </a:extLst>
            </p:cNvPr>
            <p:cNvCxnSpPr/>
            <p:nvPr/>
          </p:nvCxnSpPr>
          <p:spPr>
            <a:xfrm>
              <a:off x="2003431" y="2564736"/>
              <a:ext cx="0" cy="722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直線コネクタ 462">
              <a:extLst>
                <a:ext uri="{FF2B5EF4-FFF2-40B4-BE49-F238E27FC236}">
                  <a16:creationId xmlns:a16="http://schemas.microsoft.com/office/drawing/2014/main" id="{8E3FC593-073C-4EF9-BD02-7A2501D6B1BF}"/>
                </a:ext>
              </a:extLst>
            </p:cNvPr>
            <p:cNvCxnSpPr/>
            <p:nvPr/>
          </p:nvCxnSpPr>
          <p:spPr>
            <a:xfrm>
              <a:off x="2408431" y="2564736"/>
              <a:ext cx="0" cy="722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直線コネクタ 463">
              <a:extLst>
                <a:ext uri="{FF2B5EF4-FFF2-40B4-BE49-F238E27FC236}">
                  <a16:creationId xmlns:a16="http://schemas.microsoft.com/office/drawing/2014/main" id="{61A874B9-09C7-495C-B82D-47955AF7D661}"/>
                </a:ext>
              </a:extLst>
            </p:cNvPr>
            <p:cNvCxnSpPr/>
            <p:nvPr/>
          </p:nvCxnSpPr>
          <p:spPr>
            <a:xfrm>
              <a:off x="2813431" y="2564736"/>
              <a:ext cx="0" cy="722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直線コネクタ 464">
              <a:extLst>
                <a:ext uri="{FF2B5EF4-FFF2-40B4-BE49-F238E27FC236}">
                  <a16:creationId xmlns:a16="http://schemas.microsoft.com/office/drawing/2014/main" id="{0B32B2E7-7279-45FC-B1CF-335F317A6297}"/>
                </a:ext>
              </a:extLst>
            </p:cNvPr>
            <p:cNvCxnSpPr/>
            <p:nvPr/>
          </p:nvCxnSpPr>
          <p:spPr>
            <a:xfrm>
              <a:off x="1193431" y="2564736"/>
              <a:ext cx="16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1" name="直線コネクタ 400">
            <a:extLst>
              <a:ext uri="{FF2B5EF4-FFF2-40B4-BE49-F238E27FC236}">
                <a16:creationId xmlns:a16="http://schemas.microsoft.com/office/drawing/2014/main" id="{93595F13-866B-4E81-8CF9-D868FDC1824A}"/>
              </a:ext>
            </a:extLst>
          </p:cNvPr>
          <p:cNvCxnSpPr/>
          <p:nvPr/>
        </p:nvCxnSpPr>
        <p:spPr>
          <a:xfrm>
            <a:off x="6955949" y="764736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直線コネクタ 401">
            <a:extLst>
              <a:ext uri="{FF2B5EF4-FFF2-40B4-BE49-F238E27FC236}">
                <a16:creationId xmlns:a16="http://schemas.microsoft.com/office/drawing/2014/main" id="{18BD6ACE-3C11-44CA-9940-87D2FF20D757}"/>
              </a:ext>
            </a:extLst>
          </p:cNvPr>
          <p:cNvCxnSpPr/>
          <p:nvPr/>
        </p:nvCxnSpPr>
        <p:spPr>
          <a:xfrm>
            <a:off x="6955949" y="1364736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直線コネクタ 404">
            <a:extLst>
              <a:ext uri="{FF2B5EF4-FFF2-40B4-BE49-F238E27FC236}">
                <a16:creationId xmlns:a16="http://schemas.microsoft.com/office/drawing/2014/main" id="{000DA21D-3A89-4271-96C2-E890E07E4804}"/>
              </a:ext>
            </a:extLst>
          </p:cNvPr>
          <p:cNvCxnSpPr/>
          <p:nvPr/>
        </p:nvCxnSpPr>
        <p:spPr>
          <a:xfrm>
            <a:off x="6955949" y="1964736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直線コネクタ 405">
            <a:extLst>
              <a:ext uri="{FF2B5EF4-FFF2-40B4-BE49-F238E27FC236}">
                <a16:creationId xmlns:a16="http://schemas.microsoft.com/office/drawing/2014/main" id="{D5740917-7231-4334-B14A-C91D768FBDEA}"/>
              </a:ext>
            </a:extLst>
          </p:cNvPr>
          <p:cNvCxnSpPr/>
          <p:nvPr/>
        </p:nvCxnSpPr>
        <p:spPr>
          <a:xfrm>
            <a:off x="6955949" y="2564736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直線コネクタ 406">
            <a:extLst>
              <a:ext uri="{FF2B5EF4-FFF2-40B4-BE49-F238E27FC236}">
                <a16:creationId xmlns:a16="http://schemas.microsoft.com/office/drawing/2014/main" id="{BF97F3B2-E3AF-4FE2-BFC7-5AC052B39744}"/>
              </a:ext>
            </a:extLst>
          </p:cNvPr>
          <p:cNvCxnSpPr/>
          <p:nvPr/>
        </p:nvCxnSpPr>
        <p:spPr>
          <a:xfrm>
            <a:off x="7027949" y="764736"/>
            <a:ext cx="0" cy="180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直線コネクタ 407">
            <a:extLst>
              <a:ext uri="{FF2B5EF4-FFF2-40B4-BE49-F238E27FC236}">
                <a16:creationId xmlns:a16="http://schemas.microsoft.com/office/drawing/2014/main" id="{E865F62A-D7FA-4D6C-83C2-A6B84C860749}"/>
              </a:ext>
            </a:extLst>
          </p:cNvPr>
          <p:cNvCxnSpPr/>
          <p:nvPr/>
        </p:nvCxnSpPr>
        <p:spPr>
          <a:xfrm>
            <a:off x="7027949" y="2564736"/>
            <a:ext cx="0" cy="722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直線コネクタ 408">
            <a:extLst>
              <a:ext uri="{FF2B5EF4-FFF2-40B4-BE49-F238E27FC236}">
                <a16:creationId xmlns:a16="http://schemas.microsoft.com/office/drawing/2014/main" id="{3BBAF685-0272-44A8-B981-03EFBDA49B95}"/>
              </a:ext>
            </a:extLst>
          </p:cNvPr>
          <p:cNvCxnSpPr/>
          <p:nvPr/>
        </p:nvCxnSpPr>
        <p:spPr>
          <a:xfrm>
            <a:off x="7432949" y="2564736"/>
            <a:ext cx="0" cy="722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直線コネクタ 409">
            <a:extLst>
              <a:ext uri="{FF2B5EF4-FFF2-40B4-BE49-F238E27FC236}">
                <a16:creationId xmlns:a16="http://schemas.microsoft.com/office/drawing/2014/main" id="{6649A701-B135-4825-91FA-3251DBE05F84}"/>
              </a:ext>
            </a:extLst>
          </p:cNvPr>
          <p:cNvCxnSpPr/>
          <p:nvPr/>
        </p:nvCxnSpPr>
        <p:spPr>
          <a:xfrm>
            <a:off x="7837949" y="2564736"/>
            <a:ext cx="0" cy="722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直線コネクタ 410">
            <a:extLst>
              <a:ext uri="{FF2B5EF4-FFF2-40B4-BE49-F238E27FC236}">
                <a16:creationId xmlns:a16="http://schemas.microsoft.com/office/drawing/2014/main" id="{6ECAC6F9-60E4-4110-A133-9077E5F438F7}"/>
              </a:ext>
            </a:extLst>
          </p:cNvPr>
          <p:cNvCxnSpPr/>
          <p:nvPr/>
        </p:nvCxnSpPr>
        <p:spPr>
          <a:xfrm>
            <a:off x="8242949" y="2564736"/>
            <a:ext cx="0" cy="722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直線コネクタ 411">
            <a:extLst>
              <a:ext uri="{FF2B5EF4-FFF2-40B4-BE49-F238E27FC236}">
                <a16:creationId xmlns:a16="http://schemas.microsoft.com/office/drawing/2014/main" id="{20BB585D-C892-4265-910A-A392F416D919}"/>
              </a:ext>
            </a:extLst>
          </p:cNvPr>
          <p:cNvCxnSpPr/>
          <p:nvPr/>
        </p:nvCxnSpPr>
        <p:spPr>
          <a:xfrm>
            <a:off x="8647949" y="2564736"/>
            <a:ext cx="0" cy="722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直線コネクタ 412">
            <a:extLst>
              <a:ext uri="{FF2B5EF4-FFF2-40B4-BE49-F238E27FC236}">
                <a16:creationId xmlns:a16="http://schemas.microsoft.com/office/drawing/2014/main" id="{F5E3D861-5F5B-4FD8-8367-72813276F538}"/>
              </a:ext>
            </a:extLst>
          </p:cNvPr>
          <p:cNvCxnSpPr/>
          <p:nvPr/>
        </p:nvCxnSpPr>
        <p:spPr>
          <a:xfrm>
            <a:off x="7027949" y="2564736"/>
            <a:ext cx="16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0C5D83F6-B578-4C3F-9A4A-7ED333F19D72}"/>
              </a:ext>
            </a:extLst>
          </p:cNvPr>
          <p:cNvGrpSpPr/>
          <p:nvPr/>
        </p:nvGrpSpPr>
        <p:grpSpPr>
          <a:xfrm>
            <a:off x="1121431" y="764736"/>
            <a:ext cx="1692000" cy="1872217"/>
            <a:chOff x="1121431" y="764736"/>
            <a:chExt cx="1692000" cy="1872217"/>
          </a:xfrm>
        </p:grpSpPr>
        <p:cxnSp>
          <p:nvCxnSpPr>
            <p:cNvPr id="194" name="直線コネクタ 193">
              <a:extLst>
                <a:ext uri="{FF2B5EF4-FFF2-40B4-BE49-F238E27FC236}">
                  <a16:creationId xmlns:a16="http://schemas.microsoft.com/office/drawing/2014/main" id="{B5067FB4-BD71-4E47-A1AD-43C200A962D2}"/>
                </a:ext>
              </a:extLst>
            </p:cNvPr>
            <p:cNvCxnSpPr/>
            <p:nvPr/>
          </p:nvCxnSpPr>
          <p:spPr>
            <a:xfrm>
              <a:off x="1121431" y="764736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線コネクタ 194">
              <a:extLst>
                <a:ext uri="{FF2B5EF4-FFF2-40B4-BE49-F238E27FC236}">
                  <a16:creationId xmlns:a16="http://schemas.microsoft.com/office/drawing/2014/main" id="{4CDB89AD-6873-40E4-8085-842C2F3C2215}"/>
                </a:ext>
              </a:extLst>
            </p:cNvPr>
            <p:cNvCxnSpPr/>
            <p:nvPr/>
          </p:nvCxnSpPr>
          <p:spPr>
            <a:xfrm>
              <a:off x="1121431" y="1124736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線コネクタ 195">
              <a:extLst>
                <a:ext uri="{FF2B5EF4-FFF2-40B4-BE49-F238E27FC236}">
                  <a16:creationId xmlns:a16="http://schemas.microsoft.com/office/drawing/2014/main" id="{C0DC4059-A26E-43C4-BEC0-1AF46CDD5610}"/>
                </a:ext>
              </a:extLst>
            </p:cNvPr>
            <p:cNvCxnSpPr/>
            <p:nvPr/>
          </p:nvCxnSpPr>
          <p:spPr>
            <a:xfrm>
              <a:off x="1121431" y="1484736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線コネクタ 196">
              <a:extLst>
                <a:ext uri="{FF2B5EF4-FFF2-40B4-BE49-F238E27FC236}">
                  <a16:creationId xmlns:a16="http://schemas.microsoft.com/office/drawing/2014/main" id="{A7FE81DD-4FB2-496E-9BE1-F3BCFD446C71}"/>
                </a:ext>
              </a:extLst>
            </p:cNvPr>
            <p:cNvCxnSpPr/>
            <p:nvPr/>
          </p:nvCxnSpPr>
          <p:spPr>
            <a:xfrm>
              <a:off x="1121431" y="1844736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線コネクタ 197">
              <a:extLst>
                <a:ext uri="{FF2B5EF4-FFF2-40B4-BE49-F238E27FC236}">
                  <a16:creationId xmlns:a16="http://schemas.microsoft.com/office/drawing/2014/main" id="{153F4650-870C-423E-BCEC-83A54A0CDDA9}"/>
                </a:ext>
              </a:extLst>
            </p:cNvPr>
            <p:cNvCxnSpPr/>
            <p:nvPr/>
          </p:nvCxnSpPr>
          <p:spPr>
            <a:xfrm>
              <a:off x="1121431" y="2204736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線コネクタ 198">
              <a:extLst>
                <a:ext uri="{FF2B5EF4-FFF2-40B4-BE49-F238E27FC236}">
                  <a16:creationId xmlns:a16="http://schemas.microsoft.com/office/drawing/2014/main" id="{03718F98-A991-46B3-ABF4-5C9997E6DA72}"/>
                </a:ext>
              </a:extLst>
            </p:cNvPr>
            <p:cNvCxnSpPr/>
            <p:nvPr/>
          </p:nvCxnSpPr>
          <p:spPr>
            <a:xfrm>
              <a:off x="1121431" y="2564736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線コネクタ 185">
              <a:extLst>
                <a:ext uri="{FF2B5EF4-FFF2-40B4-BE49-F238E27FC236}">
                  <a16:creationId xmlns:a16="http://schemas.microsoft.com/office/drawing/2014/main" id="{03AD3D7A-746D-4CA7-89DC-1F25BDB98D54}"/>
                </a:ext>
              </a:extLst>
            </p:cNvPr>
            <p:cNvCxnSpPr/>
            <p:nvPr/>
          </p:nvCxnSpPr>
          <p:spPr>
            <a:xfrm>
              <a:off x="1193431" y="764736"/>
              <a:ext cx="0" cy="180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コネクタ 187">
              <a:extLst>
                <a:ext uri="{FF2B5EF4-FFF2-40B4-BE49-F238E27FC236}">
                  <a16:creationId xmlns:a16="http://schemas.microsoft.com/office/drawing/2014/main" id="{5C2CE078-8F66-4D9A-B8E2-C4973D0BFF9A}"/>
                </a:ext>
              </a:extLst>
            </p:cNvPr>
            <p:cNvCxnSpPr/>
            <p:nvPr/>
          </p:nvCxnSpPr>
          <p:spPr>
            <a:xfrm>
              <a:off x="1193431" y="2564736"/>
              <a:ext cx="0" cy="722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線コネクタ 188">
              <a:extLst>
                <a:ext uri="{FF2B5EF4-FFF2-40B4-BE49-F238E27FC236}">
                  <a16:creationId xmlns:a16="http://schemas.microsoft.com/office/drawing/2014/main" id="{E694C9DD-F640-4C2F-B95E-0E189B9C30E4}"/>
                </a:ext>
              </a:extLst>
            </p:cNvPr>
            <p:cNvCxnSpPr/>
            <p:nvPr/>
          </p:nvCxnSpPr>
          <p:spPr>
            <a:xfrm>
              <a:off x="1598431" y="2564736"/>
              <a:ext cx="0" cy="722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線コネクタ 189">
              <a:extLst>
                <a:ext uri="{FF2B5EF4-FFF2-40B4-BE49-F238E27FC236}">
                  <a16:creationId xmlns:a16="http://schemas.microsoft.com/office/drawing/2014/main" id="{C4C58B83-545B-43E8-A989-68CF123ABB48}"/>
                </a:ext>
              </a:extLst>
            </p:cNvPr>
            <p:cNvCxnSpPr/>
            <p:nvPr/>
          </p:nvCxnSpPr>
          <p:spPr>
            <a:xfrm>
              <a:off x="2003431" y="2564736"/>
              <a:ext cx="0" cy="722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線コネクタ 190">
              <a:extLst>
                <a:ext uri="{FF2B5EF4-FFF2-40B4-BE49-F238E27FC236}">
                  <a16:creationId xmlns:a16="http://schemas.microsoft.com/office/drawing/2014/main" id="{9957997D-13AF-4A22-931B-34AB0B5A30A6}"/>
                </a:ext>
              </a:extLst>
            </p:cNvPr>
            <p:cNvCxnSpPr/>
            <p:nvPr/>
          </p:nvCxnSpPr>
          <p:spPr>
            <a:xfrm>
              <a:off x="2408431" y="2564736"/>
              <a:ext cx="0" cy="722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線コネクタ 192">
              <a:extLst>
                <a:ext uri="{FF2B5EF4-FFF2-40B4-BE49-F238E27FC236}">
                  <a16:creationId xmlns:a16="http://schemas.microsoft.com/office/drawing/2014/main" id="{FC747555-C362-4C56-8A68-C68987A399DE}"/>
                </a:ext>
              </a:extLst>
            </p:cNvPr>
            <p:cNvCxnSpPr/>
            <p:nvPr/>
          </p:nvCxnSpPr>
          <p:spPr>
            <a:xfrm>
              <a:off x="2813431" y="2564736"/>
              <a:ext cx="0" cy="7221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線コネクタ 217">
              <a:extLst>
                <a:ext uri="{FF2B5EF4-FFF2-40B4-BE49-F238E27FC236}">
                  <a16:creationId xmlns:a16="http://schemas.microsoft.com/office/drawing/2014/main" id="{E8FEC4A6-73EC-4933-ABB0-B80D5FC445B5}"/>
                </a:ext>
              </a:extLst>
            </p:cNvPr>
            <p:cNvCxnSpPr/>
            <p:nvPr/>
          </p:nvCxnSpPr>
          <p:spPr>
            <a:xfrm>
              <a:off x="1193431" y="2564736"/>
              <a:ext cx="16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7A0FEA9B-92DA-49C8-A984-FD82A3D8F7A9}"/>
              </a:ext>
            </a:extLst>
          </p:cNvPr>
          <p:cNvSpPr txBox="1"/>
          <p:nvPr/>
        </p:nvSpPr>
        <p:spPr>
          <a:xfrm>
            <a:off x="2222232" y="3046926"/>
            <a:ext cx="4608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Urinary N-</a:t>
            </a:r>
            <a:r>
              <a:rPr kumimoji="1" lang="en-US" altLang="ja-JP" dirty="0" err="1"/>
              <a:t>connectin</a:t>
            </a:r>
            <a:r>
              <a:rPr kumimoji="1" lang="en-US" altLang="ja-JP" dirty="0"/>
              <a:t>/Cr (</a:t>
            </a:r>
            <a:r>
              <a:rPr kumimoji="1" lang="en-US" altLang="ja-JP" dirty="0" err="1"/>
              <a:t>pmol</a:t>
            </a:r>
            <a:r>
              <a:rPr kumimoji="1" lang="en-US" altLang="ja-JP" dirty="0"/>
              <a:t>/mg/</a:t>
            </a:r>
            <a:r>
              <a:rPr kumimoji="1" lang="en-US" altLang="ja-JP" dirty="0" err="1"/>
              <a:t>dL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9FD3536A-7BFE-4FCD-BA75-66CFDACCA78F}"/>
              </a:ext>
            </a:extLst>
          </p:cNvPr>
          <p:cNvSpPr txBox="1"/>
          <p:nvPr/>
        </p:nvSpPr>
        <p:spPr>
          <a:xfrm>
            <a:off x="537682" y="610847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500</a:t>
            </a:r>
            <a:endParaRPr kumimoji="1" lang="ja-JP" altLang="en-US" dirty="0"/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83EDE5CA-9531-454A-9794-44D1E8226D80}"/>
              </a:ext>
            </a:extLst>
          </p:cNvPr>
          <p:cNvSpPr txBox="1"/>
          <p:nvPr/>
        </p:nvSpPr>
        <p:spPr>
          <a:xfrm>
            <a:off x="537682" y="970847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400</a:t>
            </a:r>
            <a:endParaRPr kumimoji="1" lang="ja-JP" altLang="en-US" dirty="0"/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2F8EAD87-CBB2-4A0D-ADDA-5145D2A828F9}"/>
              </a:ext>
            </a:extLst>
          </p:cNvPr>
          <p:cNvSpPr txBox="1"/>
          <p:nvPr/>
        </p:nvSpPr>
        <p:spPr>
          <a:xfrm>
            <a:off x="537682" y="1328644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300</a:t>
            </a:r>
            <a:endParaRPr kumimoji="1" lang="ja-JP" altLang="en-US" dirty="0"/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C62AF92C-635E-48C3-93EF-4BCFFA69C7C8}"/>
              </a:ext>
            </a:extLst>
          </p:cNvPr>
          <p:cNvSpPr txBox="1"/>
          <p:nvPr/>
        </p:nvSpPr>
        <p:spPr>
          <a:xfrm>
            <a:off x="537682" y="1690869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200</a:t>
            </a:r>
            <a:endParaRPr kumimoji="1" lang="ja-JP" altLang="en-US" dirty="0"/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78DD1DFD-FDE0-4761-B3AF-0364C73C9615}"/>
              </a:ext>
            </a:extLst>
          </p:cNvPr>
          <p:cNvSpPr txBox="1"/>
          <p:nvPr/>
        </p:nvSpPr>
        <p:spPr>
          <a:xfrm>
            <a:off x="537682" y="2046441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100</a:t>
            </a:r>
            <a:endParaRPr kumimoji="1" lang="ja-JP" altLang="en-US" dirty="0"/>
          </a:p>
        </p:txBody>
      </p: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8E8BD07D-ABB3-4FFA-8423-DE01F9BDFBA5}"/>
              </a:ext>
            </a:extLst>
          </p:cNvPr>
          <p:cNvSpPr txBox="1"/>
          <p:nvPr/>
        </p:nvSpPr>
        <p:spPr>
          <a:xfrm>
            <a:off x="537682" y="2410847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0</a:t>
            </a:r>
            <a:endParaRPr kumimoji="1" lang="ja-JP" altLang="en-US" dirty="0"/>
          </a:p>
        </p:txBody>
      </p:sp>
      <p:sp>
        <p:nvSpPr>
          <p:cNvPr id="206" name="テキスト ボックス 205">
            <a:extLst>
              <a:ext uri="{FF2B5EF4-FFF2-40B4-BE49-F238E27FC236}">
                <a16:creationId xmlns:a16="http://schemas.microsoft.com/office/drawing/2014/main" id="{304FC8DE-A72C-42BC-B289-AB67F4B252C2}"/>
              </a:ext>
            </a:extLst>
          </p:cNvPr>
          <p:cNvSpPr txBox="1"/>
          <p:nvPr/>
        </p:nvSpPr>
        <p:spPr>
          <a:xfrm>
            <a:off x="1051019" y="2636912"/>
            <a:ext cx="276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0</a:t>
            </a:r>
            <a:endParaRPr kumimoji="1" lang="ja-JP" altLang="en-US" dirty="0"/>
          </a:p>
        </p:txBody>
      </p: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526FF244-732E-411F-B1F1-940FFB900499}"/>
              </a:ext>
            </a:extLst>
          </p:cNvPr>
          <p:cNvSpPr txBox="1"/>
          <p:nvPr/>
        </p:nvSpPr>
        <p:spPr>
          <a:xfrm>
            <a:off x="1418324" y="2636912"/>
            <a:ext cx="371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50</a:t>
            </a:r>
            <a:endParaRPr kumimoji="1" lang="ja-JP" altLang="en-US" dirty="0"/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2FF9021D-324C-4C38-B8E5-21C695D84FB5}"/>
              </a:ext>
            </a:extLst>
          </p:cNvPr>
          <p:cNvSpPr txBox="1"/>
          <p:nvPr/>
        </p:nvSpPr>
        <p:spPr>
          <a:xfrm>
            <a:off x="1759926" y="2636912"/>
            <a:ext cx="474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100</a:t>
            </a:r>
            <a:endParaRPr kumimoji="1" lang="ja-JP" altLang="en-US" dirty="0"/>
          </a:p>
        </p:txBody>
      </p: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44694612-E602-4D48-9BB5-3F579D2F3D3E}"/>
              </a:ext>
            </a:extLst>
          </p:cNvPr>
          <p:cNvSpPr txBox="1"/>
          <p:nvPr/>
        </p:nvSpPr>
        <p:spPr>
          <a:xfrm>
            <a:off x="2180327" y="2636912"/>
            <a:ext cx="4641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150</a:t>
            </a:r>
            <a:endParaRPr kumimoji="1" lang="ja-JP" altLang="en-US" dirty="0"/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4C6C1636-BFC4-4529-991D-DA985D57DC4C}"/>
              </a:ext>
            </a:extLst>
          </p:cNvPr>
          <p:cNvSpPr txBox="1"/>
          <p:nvPr/>
        </p:nvSpPr>
        <p:spPr>
          <a:xfrm>
            <a:off x="2552614" y="2636912"/>
            <a:ext cx="538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200</a:t>
            </a:r>
            <a:endParaRPr kumimoji="1" lang="ja-JP" altLang="en-US" dirty="0"/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F60CEB37-B364-4370-BA6B-45EFD2482D07}"/>
              </a:ext>
            </a:extLst>
          </p:cNvPr>
          <p:cNvSpPr txBox="1"/>
          <p:nvPr/>
        </p:nvSpPr>
        <p:spPr>
          <a:xfrm rot="16200000">
            <a:off x="-839604" y="1341571"/>
            <a:ext cx="2325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Cardiopulmonary bypass time (min)</a:t>
            </a:r>
            <a:endParaRPr kumimoji="1" lang="ja-JP" altLang="en-US" dirty="0"/>
          </a:p>
        </p:txBody>
      </p:sp>
      <p:sp>
        <p:nvSpPr>
          <p:cNvPr id="272" name="テキスト ボックス 271">
            <a:extLst>
              <a:ext uri="{FF2B5EF4-FFF2-40B4-BE49-F238E27FC236}">
                <a16:creationId xmlns:a16="http://schemas.microsoft.com/office/drawing/2014/main" id="{3AFBBD00-293B-461C-88CC-E2457437750D}"/>
              </a:ext>
            </a:extLst>
          </p:cNvPr>
          <p:cNvSpPr txBox="1"/>
          <p:nvPr/>
        </p:nvSpPr>
        <p:spPr>
          <a:xfrm>
            <a:off x="3383484" y="610847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300</a:t>
            </a:r>
            <a:endParaRPr kumimoji="1" lang="ja-JP" altLang="en-US" dirty="0"/>
          </a:p>
        </p:txBody>
      </p:sp>
      <p:sp>
        <p:nvSpPr>
          <p:cNvPr id="275" name="テキスト ボックス 274">
            <a:extLst>
              <a:ext uri="{FF2B5EF4-FFF2-40B4-BE49-F238E27FC236}">
                <a16:creationId xmlns:a16="http://schemas.microsoft.com/office/drawing/2014/main" id="{0ABCC077-0912-4781-9CA7-B74D253451A2}"/>
              </a:ext>
            </a:extLst>
          </p:cNvPr>
          <p:cNvSpPr txBox="1"/>
          <p:nvPr/>
        </p:nvSpPr>
        <p:spPr>
          <a:xfrm>
            <a:off x="3383484" y="1210847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200</a:t>
            </a:r>
            <a:endParaRPr kumimoji="1" lang="ja-JP" altLang="en-US" dirty="0"/>
          </a:p>
        </p:txBody>
      </p:sp>
      <p:sp>
        <p:nvSpPr>
          <p:cNvPr id="276" name="テキスト ボックス 275">
            <a:extLst>
              <a:ext uri="{FF2B5EF4-FFF2-40B4-BE49-F238E27FC236}">
                <a16:creationId xmlns:a16="http://schemas.microsoft.com/office/drawing/2014/main" id="{2B90B010-B863-44E4-9C7E-5D05CF52FF22}"/>
              </a:ext>
            </a:extLst>
          </p:cNvPr>
          <p:cNvSpPr txBox="1"/>
          <p:nvPr/>
        </p:nvSpPr>
        <p:spPr>
          <a:xfrm>
            <a:off x="3383484" y="1810847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100</a:t>
            </a:r>
            <a:endParaRPr kumimoji="1" lang="ja-JP" altLang="en-US" dirty="0"/>
          </a:p>
        </p:txBody>
      </p:sp>
      <p:sp>
        <p:nvSpPr>
          <p:cNvPr id="277" name="テキスト ボックス 276">
            <a:extLst>
              <a:ext uri="{FF2B5EF4-FFF2-40B4-BE49-F238E27FC236}">
                <a16:creationId xmlns:a16="http://schemas.microsoft.com/office/drawing/2014/main" id="{848AFE3C-6A6F-4983-8CCC-66942FB0D97F}"/>
              </a:ext>
            </a:extLst>
          </p:cNvPr>
          <p:cNvSpPr txBox="1"/>
          <p:nvPr/>
        </p:nvSpPr>
        <p:spPr>
          <a:xfrm>
            <a:off x="3383484" y="2410847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0</a:t>
            </a:r>
            <a:endParaRPr kumimoji="1" lang="ja-JP" altLang="en-US" dirty="0"/>
          </a:p>
        </p:txBody>
      </p: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BDD4853B-FED5-498E-820A-4BBE8F180FFA}"/>
              </a:ext>
            </a:extLst>
          </p:cNvPr>
          <p:cNvSpPr txBox="1"/>
          <p:nvPr/>
        </p:nvSpPr>
        <p:spPr>
          <a:xfrm>
            <a:off x="3910747" y="2636912"/>
            <a:ext cx="276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0</a:t>
            </a:r>
            <a:endParaRPr kumimoji="1" lang="ja-JP" altLang="en-US" dirty="0"/>
          </a:p>
        </p:txBody>
      </p:sp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E8711BE5-8222-410A-A88F-4B339CDC5720}"/>
              </a:ext>
            </a:extLst>
          </p:cNvPr>
          <p:cNvSpPr txBox="1"/>
          <p:nvPr/>
        </p:nvSpPr>
        <p:spPr>
          <a:xfrm>
            <a:off x="4261491" y="2636912"/>
            <a:ext cx="371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20</a:t>
            </a:r>
            <a:endParaRPr kumimoji="1" lang="ja-JP" altLang="en-US" dirty="0"/>
          </a:p>
        </p:txBody>
      </p:sp>
      <p:sp>
        <p:nvSpPr>
          <p:cNvPr id="293" name="テキスト ボックス 292">
            <a:extLst>
              <a:ext uri="{FF2B5EF4-FFF2-40B4-BE49-F238E27FC236}">
                <a16:creationId xmlns:a16="http://schemas.microsoft.com/office/drawing/2014/main" id="{434BDB4A-50A9-423F-877B-B9EDA8F25782}"/>
              </a:ext>
            </a:extLst>
          </p:cNvPr>
          <p:cNvSpPr txBox="1"/>
          <p:nvPr/>
        </p:nvSpPr>
        <p:spPr>
          <a:xfrm>
            <a:off x="4605640" y="2636912"/>
            <a:ext cx="4870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40</a:t>
            </a:r>
            <a:endParaRPr kumimoji="1" lang="ja-JP" altLang="en-US" dirty="0"/>
          </a:p>
        </p:txBody>
      </p:sp>
      <p:sp>
        <p:nvSpPr>
          <p:cNvPr id="294" name="テキスト ボックス 293">
            <a:extLst>
              <a:ext uri="{FF2B5EF4-FFF2-40B4-BE49-F238E27FC236}">
                <a16:creationId xmlns:a16="http://schemas.microsoft.com/office/drawing/2014/main" id="{AD1D03CC-ED1F-4804-B705-91E636689D86}"/>
              </a:ext>
            </a:extLst>
          </p:cNvPr>
          <p:cNvSpPr txBox="1"/>
          <p:nvPr/>
        </p:nvSpPr>
        <p:spPr>
          <a:xfrm>
            <a:off x="5021402" y="2636912"/>
            <a:ext cx="464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60</a:t>
            </a:r>
            <a:endParaRPr kumimoji="1" lang="ja-JP" altLang="en-US" dirty="0"/>
          </a:p>
        </p:txBody>
      </p:sp>
      <p:sp>
        <p:nvSpPr>
          <p:cNvPr id="296" name="テキスト ボックス 295">
            <a:extLst>
              <a:ext uri="{FF2B5EF4-FFF2-40B4-BE49-F238E27FC236}">
                <a16:creationId xmlns:a16="http://schemas.microsoft.com/office/drawing/2014/main" id="{9953B75B-EDBD-4A69-B1B5-F8A4FC27D4BE}"/>
              </a:ext>
            </a:extLst>
          </p:cNvPr>
          <p:cNvSpPr txBox="1"/>
          <p:nvPr/>
        </p:nvSpPr>
        <p:spPr>
          <a:xfrm>
            <a:off x="5401877" y="2636912"/>
            <a:ext cx="538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80</a:t>
            </a:r>
            <a:endParaRPr kumimoji="1" lang="ja-JP" altLang="en-US" dirty="0"/>
          </a:p>
        </p:txBody>
      </p:sp>
      <p:cxnSp>
        <p:nvCxnSpPr>
          <p:cNvPr id="285" name="直線コネクタ 284">
            <a:extLst>
              <a:ext uri="{FF2B5EF4-FFF2-40B4-BE49-F238E27FC236}">
                <a16:creationId xmlns:a16="http://schemas.microsoft.com/office/drawing/2014/main" id="{9262354E-FFEC-45F9-87E9-6AC52E23B010}"/>
              </a:ext>
            </a:extLst>
          </p:cNvPr>
          <p:cNvCxnSpPr/>
          <p:nvPr/>
        </p:nvCxnSpPr>
        <p:spPr>
          <a:xfrm>
            <a:off x="3967233" y="764736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直線コネクタ 287">
            <a:extLst>
              <a:ext uri="{FF2B5EF4-FFF2-40B4-BE49-F238E27FC236}">
                <a16:creationId xmlns:a16="http://schemas.microsoft.com/office/drawing/2014/main" id="{623F8554-A888-4E43-88FD-E360FBEE74D0}"/>
              </a:ext>
            </a:extLst>
          </p:cNvPr>
          <p:cNvCxnSpPr/>
          <p:nvPr/>
        </p:nvCxnSpPr>
        <p:spPr>
          <a:xfrm>
            <a:off x="3967233" y="1364736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直線コネクタ 288">
            <a:extLst>
              <a:ext uri="{FF2B5EF4-FFF2-40B4-BE49-F238E27FC236}">
                <a16:creationId xmlns:a16="http://schemas.microsoft.com/office/drawing/2014/main" id="{C0F078B9-6282-4B04-AF28-8AA404106581}"/>
              </a:ext>
            </a:extLst>
          </p:cNvPr>
          <p:cNvCxnSpPr/>
          <p:nvPr/>
        </p:nvCxnSpPr>
        <p:spPr>
          <a:xfrm>
            <a:off x="3967233" y="1964736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直線コネクタ 289">
            <a:extLst>
              <a:ext uri="{FF2B5EF4-FFF2-40B4-BE49-F238E27FC236}">
                <a16:creationId xmlns:a16="http://schemas.microsoft.com/office/drawing/2014/main" id="{C98D5F90-D4C1-437D-A446-A124294D7C02}"/>
              </a:ext>
            </a:extLst>
          </p:cNvPr>
          <p:cNvCxnSpPr/>
          <p:nvPr/>
        </p:nvCxnSpPr>
        <p:spPr>
          <a:xfrm>
            <a:off x="3967233" y="2564736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テキスト ボックス 225">
            <a:extLst>
              <a:ext uri="{FF2B5EF4-FFF2-40B4-BE49-F238E27FC236}">
                <a16:creationId xmlns:a16="http://schemas.microsoft.com/office/drawing/2014/main" id="{84B6B757-2611-4DDA-ABAA-51F3B96571BE}"/>
              </a:ext>
            </a:extLst>
          </p:cNvPr>
          <p:cNvSpPr txBox="1"/>
          <p:nvPr/>
        </p:nvSpPr>
        <p:spPr>
          <a:xfrm rot="16200000">
            <a:off x="2105022" y="1528784"/>
            <a:ext cx="2422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Cross-clamp time (min)</a:t>
            </a:r>
            <a:endParaRPr kumimoji="1" lang="ja-JP" altLang="en-US" dirty="0"/>
          </a:p>
        </p:txBody>
      </p:sp>
      <p:sp>
        <p:nvSpPr>
          <p:cNvPr id="300" name="テキスト ボックス 299">
            <a:extLst>
              <a:ext uri="{FF2B5EF4-FFF2-40B4-BE49-F238E27FC236}">
                <a16:creationId xmlns:a16="http://schemas.microsoft.com/office/drawing/2014/main" id="{D423C8E6-A964-4C0D-89EA-D8028780CC4E}"/>
              </a:ext>
            </a:extLst>
          </p:cNvPr>
          <p:cNvSpPr txBox="1"/>
          <p:nvPr/>
        </p:nvSpPr>
        <p:spPr>
          <a:xfrm rot="16200000">
            <a:off x="-839604" y="4728730"/>
            <a:ext cx="2325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Post-operation left ventricular EF (%)</a:t>
            </a:r>
            <a:endParaRPr kumimoji="1" lang="ja-JP" altLang="en-US" dirty="0"/>
          </a:p>
        </p:txBody>
      </p:sp>
      <p:sp>
        <p:nvSpPr>
          <p:cNvPr id="446" name="テキスト ボックス 445">
            <a:extLst>
              <a:ext uri="{FF2B5EF4-FFF2-40B4-BE49-F238E27FC236}">
                <a16:creationId xmlns:a16="http://schemas.microsoft.com/office/drawing/2014/main" id="{D92B56F1-8820-4387-9054-4C3C39586530}"/>
              </a:ext>
            </a:extLst>
          </p:cNvPr>
          <p:cNvSpPr txBox="1"/>
          <p:nvPr/>
        </p:nvSpPr>
        <p:spPr>
          <a:xfrm>
            <a:off x="0" y="15007"/>
            <a:ext cx="320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A</a:t>
            </a:r>
            <a:endParaRPr kumimoji="1" lang="ja-JP" altLang="en-US" sz="2400" dirty="0"/>
          </a:p>
        </p:txBody>
      </p:sp>
      <p:sp>
        <p:nvSpPr>
          <p:cNvPr id="447" name="テキスト ボックス 446">
            <a:extLst>
              <a:ext uri="{FF2B5EF4-FFF2-40B4-BE49-F238E27FC236}">
                <a16:creationId xmlns:a16="http://schemas.microsoft.com/office/drawing/2014/main" id="{192FCA9A-D21D-4685-AF36-47ABFCAFA4FD}"/>
              </a:ext>
            </a:extLst>
          </p:cNvPr>
          <p:cNvSpPr txBox="1"/>
          <p:nvPr/>
        </p:nvSpPr>
        <p:spPr>
          <a:xfrm>
            <a:off x="3131840" y="15007"/>
            <a:ext cx="320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B</a:t>
            </a:r>
            <a:endParaRPr kumimoji="1" lang="ja-JP" altLang="en-US" sz="2400" dirty="0"/>
          </a:p>
        </p:txBody>
      </p:sp>
      <p:sp>
        <p:nvSpPr>
          <p:cNvPr id="448" name="テキスト ボックス 447">
            <a:extLst>
              <a:ext uri="{FF2B5EF4-FFF2-40B4-BE49-F238E27FC236}">
                <a16:creationId xmlns:a16="http://schemas.microsoft.com/office/drawing/2014/main" id="{00F505A9-6177-43F0-A1C9-64538E1C0087}"/>
              </a:ext>
            </a:extLst>
          </p:cNvPr>
          <p:cNvSpPr txBox="1"/>
          <p:nvPr/>
        </p:nvSpPr>
        <p:spPr>
          <a:xfrm>
            <a:off x="0" y="3441075"/>
            <a:ext cx="320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D</a:t>
            </a:r>
            <a:endParaRPr kumimoji="1" lang="ja-JP" altLang="en-US" sz="2400" dirty="0"/>
          </a:p>
        </p:txBody>
      </p:sp>
      <p:cxnSp>
        <p:nvCxnSpPr>
          <p:cNvPr id="278" name="直線コネクタ 277">
            <a:extLst>
              <a:ext uri="{FF2B5EF4-FFF2-40B4-BE49-F238E27FC236}">
                <a16:creationId xmlns:a16="http://schemas.microsoft.com/office/drawing/2014/main" id="{737320D4-A2D6-4838-A7AD-ADE5C9C599F2}"/>
              </a:ext>
            </a:extLst>
          </p:cNvPr>
          <p:cNvCxnSpPr/>
          <p:nvPr/>
        </p:nvCxnSpPr>
        <p:spPr>
          <a:xfrm>
            <a:off x="4039233" y="764736"/>
            <a:ext cx="0" cy="180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直線コネクタ 278">
            <a:extLst>
              <a:ext uri="{FF2B5EF4-FFF2-40B4-BE49-F238E27FC236}">
                <a16:creationId xmlns:a16="http://schemas.microsoft.com/office/drawing/2014/main" id="{30F87834-926F-418E-8757-02125D056810}"/>
              </a:ext>
            </a:extLst>
          </p:cNvPr>
          <p:cNvCxnSpPr/>
          <p:nvPr/>
        </p:nvCxnSpPr>
        <p:spPr>
          <a:xfrm>
            <a:off x="4039233" y="2564736"/>
            <a:ext cx="0" cy="722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直線コネクタ 279">
            <a:extLst>
              <a:ext uri="{FF2B5EF4-FFF2-40B4-BE49-F238E27FC236}">
                <a16:creationId xmlns:a16="http://schemas.microsoft.com/office/drawing/2014/main" id="{AA6A7EFD-C275-442B-BA8F-A1AEDE3BADF5}"/>
              </a:ext>
            </a:extLst>
          </p:cNvPr>
          <p:cNvCxnSpPr/>
          <p:nvPr/>
        </p:nvCxnSpPr>
        <p:spPr>
          <a:xfrm>
            <a:off x="4444233" y="2564736"/>
            <a:ext cx="0" cy="722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直線コネクタ 280">
            <a:extLst>
              <a:ext uri="{FF2B5EF4-FFF2-40B4-BE49-F238E27FC236}">
                <a16:creationId xmlns:a16="http://schemas.microsoft.com/office/drawing/2014/main" id="{5511AD5B-5822-4B7F-84BB-85723556DF21}"/>
              </a:ext>
            </a:extLst>
          </p:cNvPr>
          <p:cNvCxnSpPr/>
          <p:nvPr/>
        </p:nvCxnSpPr>
        <p:spPr>
          <a:xfrm>
            <a:off x="4849233" y="2564736"/>
            <a:ext cx="0" cy="722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直線コネクタ 281">
            <a:extLst>
              <a:ext uri="{FF2B5EF4-FFF2-40B4-BE49-F238E27FC236}">
                <a16:creationId xmlns:a16="http://schemas.microsoft.com/office/drawing/2014/main" id="{AD6FCAB5-4FFF-4C0C-99E1-FF29E436A077}"/>
              </a:ext>
            </a:extLst>
          </p:cNvPr>
          <p:cNvCxnSpPr/>
          <p:nvPr/>
        </p:nvCxnSpPr>
        <p:spPr>
          <a:xfrm>
            <a:off x="5254233" y="2564736"/>
            <a:ext cx="0" cy="722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直線コネクタ 283">
            <a:extLst>
              <a:ext uri="{FF2B5EF4-FFF2-40B4-BE49-F238E27FC236}">
                <a16:creationId xmlns:a16="http://schemas.microsoft.com/office/drawing/2014/main" id="{BA3E90AE-5E8C-422D-A8D9-79C2D2DB6AB2}"/>
              </a:ext>
            </a:extLst>
          </p:cNvPr>
          <p:cNvCxnSpPr/>
          <p:nvPr/>
        </p:nvCxnSpPr>
        <p:spPr>
          <a:xfrm>
            <a:off x="5659233" y="2564736"/>
            <a:ext cx="0" cy="722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直線コネクタ 296">
            <a:extLst>
              <a:ext uri="{FF2B5EF4-FFF2-40B4-BE49-F238E27FC236}">
                <a16:creationId xmlns:a16="http://schemas.microsoft.com/office/drawing/2014/main" id="{F84AEFE5-21B4-473B-A25A-7B9628F4B545}"/>
              </a:ext>
            </a:extLst>
          </p:cNvPr>
          <p:cNvCxnSpPr/>
          <p:nvPr/>
        </p:nvCxnSpPr>
        <p:spPr>
          <a:xfrm>
            <a:off x="4039233" y="2564736"/>
            <a:ext cx="16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19">
            <a:extLst>
              <a:ext uri="{FF2B5EF4-FFF2-40B4-BE49-F238E27FC236}">
                <a16:creationId xmlns:a16="http://schemas.microsoft.com/office/drawing/2014/main" id="{59F4495D-568F-4F09-ABAC-E80FAE1CB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2180" y="1678291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Oval 20">
            <a:extLst>
              <a:ext uri="{FF2B5EF4-FFF2-40B4-BE49-F238E27FC236}">
                <a16:creationId xmlns:a16="http://schemas.microsoft.com/office/drawing/2014/main" id="{B0BEF0C5-4BF0-409E-9A3E-99C8928F9A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2180" y="1678291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7" name="Oval 21">
            <a:extLst>
              <a:ext uri="{FF2B5EF4-FFF2-40B4-BE49-F238E27FC236}">
                <a16:creationId xmlns:a16="http://schemas.microsoft.com/office/drawing/2014/main" id="{0B8290FE-D662-4A30-AF55-F6E69BE928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474" y="1041215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8" name="Oval 22">
            <a:extLst>
              <a:ext uri="{FF2B5EF4-FFF2-40B4-BE49-F238E27FC236}">
                <a16:creationId xmlns:a16="http://schemas.microsoft.com/office/drawing/2014/main" id="{65DF6FD3-D02A-4B60-BA5A-CBF2D630EB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474" y="104121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Oval 23">
            <a:extLst>
              <a:ext uri="{FF2B5EF4-FFF2-40B4-BE49-F238E27FC236}">
                <a16:creationId xmlns:a16="http://schemas.microsoft.com/office/drawing/2014/main" id="{828FCC89-C95D-4B26-8ED8-143760624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3454" y="1968584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0" name="Oval 24">
            <a:extLst>
              <a:ext uri="{FF2B5EF4-FFF2-40B4-BE49-F238E27FC236}">
                <a16:creationId xmlns:a16="http://schemas.microsoft.com/office/drawing/2014/main" id="{012C5970-5EFD-498C-8345-5999DAC62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3454" y="1968584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1" name="Oval 25">
            <a:extLst>
              <a:ext uri="{FF2B5EF4-FFF2-40B4-BE49-F238E27FC236}">
                <a16:creationId xmlns:a16="http://schemas.microsoft.com/office/drawing/2014/main" id="{BF81FA8C-8CD7-4C79-9824-729C6EE0A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3363" y="1814807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Oval 26">
            <a:extLst>
              <a:ext uri="{FF2B5EF4-FFF2-40B4-BE49-F238E27FC236}">
                <a16:creationId xmlns:a16="http://schemas.microsoft.com/office/drawing/2014/main" id="{E7DC91D2-4437-44CF-B412-484E8E22B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3363" y="1814807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3" name="Oval 27">
            <a:extLst>
              <a:ext uri="{FF2B5EF4-FFF2-40B4-BE49-F238E27FC236}">
                <a16:creationId xmlns:a16="http://schemas.microsoft.com/office/drawing/2014/main" id="{1D1DFA52-99ED-481B-882C-C143BDBC32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0292" y="2229064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4" name="Oval 28">
            <a:extLst>
              <a:ext uri="{FF2B5EF4-FFF2-40B4-BE49-F238E27FC236}">
                <a16:creationId xmlns:a16="http://schemas.microsoft.com/office/drawing/2014/main" id="{630A59AE-38C7-4238-96F4-731C2FD74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0292" y="2229064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Oval 29">
            <a:extLst>
              <a:ext uri="{FF2B5EF4-FFF2-40B4-BE49-F238E27FC236}">
                <a16:creationId xmlns:a16="http://schemas.microsoft.com/office/drawing/2014/main" id="{4CCF8120-4F9E-4C35-9AD1-5CF1DE17F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9088" y="1833637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6" name="Oval 30">
            <a:extLst>
              <a:ext uri="{FF2B5EF4-FFF2-40B4-BE49-F238E27FC236}">
                <a16:creationId xmlns:a16="http://schemas.microsoft.com/office/drawing/2014/main" id="{DAC21F34-3C22-42A9-922B-F6063689A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9087" y="1833637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7" name="Oval 31">
            <a:extLst>
              <a:ext uri="{FF2B5EF4-FFF2-40B4-BE49-F238E27FC236}">
                <a16:creationId xmlns:a16="http://schemas.microsoft.com/office/drawing/2014/main" id="{42B37BE3-A7D5-483B-9B1B-38056CBAC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3539" y="1755179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Oval 32">
            <a:extLst>
              <a:ext uri="{FF2B5EF4-FFF2-40B4-BE49-F238E27FC236}">
                <a16:creationId xmlns:a16="http://schemas.microsoft.com/office/drawing/2014/main" id="{4A8EA0AE-0D41-4F86-9EE2-13CE3F434A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3539" y="1755179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9" name="Oval 33">
            <a:extLst>
              <a:ext uri="{FF2B5EF4-FFF2-40B4-BE49-F238E27FC236}">
                <a16:creationId xmlns:a16="http://schemas.microsoft.com/office/drawing/2014/main" id="{D9AA9953-F06F-4A97-8415-379EE05C3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6900" y="1566882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0" name="Oval 34">
            <a:extLst>
              <a:ext uri="{FF2B5EF4-FFF2-40B4-BE49-F238E27FC236}">
                <a16:creationId xmlns:a16="http://schemas.microsoft.com/office/drawing/2014/main" id="{FA9A95B4-BE79-400B-BBBA-301630D01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6900" y="1566882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Oval 35">
            <a:extLst>
              <a:ext uri="{FF2B5EF4-FFF2-40B4-BE49-F238E27FC236}">
                <a16:creationId xmlns:a16="http://schemas.microsoft.com/office/drawing/2014/main" id="{5AC0C8F8-7789-431D-8834-93676CFF11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4276" y="1935632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" name="Oval 36">
            <a:extLst>
              <a:ext uri="{FF2B5EF4-FFF2-40B4-BE49-F238E27FC236}">
                <a16:creationId xmlns:a16="http://schemas.microsoft.com/office/drawing/2014/main" id="{91E98A3B-CCF1-4E36-ABA2-04F7EE211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4276" y="1935632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" name="Oval 37">
            <a:extLst>
              <a:ext uri="{FF2B5EF4-FFF2-40B4-BE49-F238E27FC236}">
                <a16:creationId xmlns:a16="http://schemas.microsoft.com/office/drawing/2014/main" id="{89FA2B70-C99C-45DF-BAD1-4CD3DEF647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5434" y="1639063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Oval 38">
            <a:extLst>
              <a:ext uri="{FF2B5EF4-FFF2-40B4-BE49-F238E27FC236}">
                <a16:creationId xmlns:a16="http://schemas.microsoft.com/office/drawing/2014/main" id="{DD4A0478-9D78-44D9-9A99-13EFD3A1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5434" y="1639063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" name="Oval 39">
            <a:extLst>
              <a:ext uri="{FF2B5EF4-FFF2-40B4-BE49-F238E27FC236}">
                <a16:creationId xmlns:a16="http://schemas.microsoft.com/office/drawing/2014/main" id="{1E230B13-8740-46A6-A455-4D447444FC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8643" y="1894834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" name="Oval 40">
            <a:extLst>
              <a:ext uri="{FF2B5EF4-FFF2-40B4-BE49-F238E27FC236}">
                <a16:creationId xmlns:a16="http://schemas.microsoft.com/office/drawing/2014/main" id="{D1E4B090-AF01-4347-BE6C-2B9B7D332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8643" y="1894834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Oval 41">
            <a:extLst>
              <a:ext uri="{FF2B5EF4-FFF2-40B4-BE49-F238E27FC236}">
                <a16:creationId xmlns:a16="http://schemas.microsoft.com/office/drawing/2014/main" id="{B11B2444-9DE2-4CA3-8FD8-0AC8E2463C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1650" y="1822653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Oval 42">
            <a:extLst>
              <a:ext uri="{FF2B5EF4-FFF2-40B4-BE49-F238E27FC236}">
                <a16:creationId xmlns:a16="http://schemas.microsoft.com/office/drawing/2014/main" id="{910FDDE9-D97A-4989-93A7-B612B491F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1650" y="1822653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" name="Oval 43">
            <a:extLst>
              <a:ext uri="{FF2B5EF4-FFF2-40B4-BE49-F238E27FC236}">
                <a16:creationId xmlns:a16="http://schemas.microsoft.com/office/drawing/2014/main" id="{6A136C30-387E-4DA4-B44B-2A99C113D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2387" y="2280846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Oval 44">
            <a:extLst>
              <a:ext uri="{FF2B5EF4-FFF2-40B4-BE49-F238E27FC236}">
                <a16:creationId xmlns:a16="http://schemas.microsoft.com/office/drawing/2014/main" id="{21AC0D9E-F0F7-4782-A846-474A51DA4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2387" y="228084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Oval 45">
            <a:extLst>
              <a:ext uri="{FF2B5EF4-FFF2-40B4-BE49-F238E27FC236}">
                <a16:creationId xmlns:a16="http://schemas.microsoft.com/office/drawing/2014/main" id="{736284AA-29C8-4EB4-BCC7-91E28A03D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3248" y="2192973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" name="Oval 46">
            <a:extLst>
              <a:ext uri="{FF2B5EF4-FFF2-40B4-BE49-F238E27FC236}">
                <a16:creationId xmlns:a16="http://schemas.microsoft.com/office/drawing/2014/main" id="{9D2CD0B3-E852-49D6-B029-4411FB9A5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3248" y="2192973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7" name="Oval 63">
            <a:extLst>
              <a:ext uri="{FF2B5EF4-FFF2-40B4-BE49-F238E27FC236}">
                <a16:creationId xmlns:a16="http://schemas.microsoft.com/office/drawing/2014/main" id="{6A75757E-0B86-4E63-AFD0-6278299B4F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6079" y="1705610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8" name="Oval 64">
            <a:extLst>
              <a:ext uri="{FF2B5EF4-FFF2-40B4-BE49-F238E27FC236}">
                <a16:creationId xmlns:a16="http://schemas.microsoft.com/office/drawing/2014/main" id="{3ABB98A1-1084-40B3-AAB2-B6D939478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6079" y="1705610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9" name="Oval 65">
            <a:extLst>
              <a:ext uri="{FF2B5EF4-FFF2-40B4-BE49-F238E27FC236}">
                <a16:creationId xmlns:a16="http://schemas.microsoft.com/office/drawing/2014/main" id="{9E0475B2-5E50-45DA-9D6C-AA31DE50DA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2076" y="911264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0" name="Oval 66">
            <a:extLst>
              <a:ext uri="{FF2B5EF4-FFF2-40B4-BE49-F238E27FC236}">
                <a16:creationId xmlns:a16="http://schemas.microsoft.com/office/drawing/2014/main" id="{F003867E-5B5A-4CB9-99E3-78B980A85A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2076" y="911264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1" name="Oval 67">
            <a:extLst>
              <a:ext uri="{FF2B5EF4-FFF2-40B4-BE49-F238E27FC236}">
                <a16:creationId xmlns:a16="http://schemas.microsoft.com/office/drawing/2014/main" id="{13757838-80D5-430E-9688-878BFCC787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5493" y="1984786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2" name="Oval 68">
            <a:extLst>
              <a:ext uri="{FF2B5EF4-FFF2-40B4-BE49-F238E27FC236}">
                <a16:creationId xmlns:a16="http://schemas.microsoft.com/office/drawing/2014/main" id="{3C6E066A-73DA-48B6-9B41-3F166E93E6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5493" y="1984786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3" name="Oval 69">
            <a:extLst>
              <a:ext uri="{FF2B5EF4-FFF2-40B4-BE49-F238E27FC236}">
                <a16:creationId xmlns:a16="http://schemas.microsoft.com/office/drawing/2014/main" id="{FD3DC4E0-0550-4D9A-B611-5FB257C88B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864" y="1634658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4" name="Oval 70">
            <a:extLst>
              <a:ext uri="{FF2B5EF4-FFF2-40B4-BE49-F238E27FC236}">
                <a16:creationId xmlns:a16="http://schemas.microsoft.com/office/drawing/2014/main" id="{AB3F4FFA-37A9-4633-8721-DE62EAB6B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864" y="1634658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5" name="Oval 71">
            <a:extLst>
              <a:ext uri="{FF2B5EF4-FFF2-40B4-BE49-F238E27FC236}">
                <a16:creationId xmlns:a16="http://schemas.microsoft.com/office/drawing/2014/main" id="{A001B63B-5005-4B27-AB52-CB9DFB8E1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2363" y="1913834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7" name="Oval 72">
            <a:extLst>
              <a:ext uri="{FF2B5EF4-FFF2-40B4-BE49-F238E27FC236}">
                <a16:creationId xmlns:a16="http://schemas.microsoft.com/office/drawing/2014/main" id="{3DC5084F-73F9-4E80-AC97-FF629C1468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2363" y="1913834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4" name="テキスト ボックス 413">
            <a:extLst>
              <a:ext uri="{FF2B5EF4-FFF2-40B4-BE49-F238E27FC236}">
                <a16:creationId xmlns:a16="http://schemas.microsoft.com/office/drawing/2014/main" id="{F7ECF3F4-487F-4A5F-9224-2E3AD7A767B2}"/>
              </a:ext>
            </a:extLst>
          </p:cNvPr>
          <p:cNvSpPr txBox="1"/>
          <p:nvPr/>
        </p:nvSpPr>
        <p:spPr>
          <a:xfrm>
            <a:off x="6372200" y="610847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6</a:t>
            </a:r>
            <a:endParaRPr kumimoji="1" lang="ja-JP" altLang="en-US" dirty="0"/>
          </a:p>
        </p:txBody>
      </p:sp>
      <p:sp>
        <p:nvSpPr>
          <p:cNvPr id="415" name="テキスト ボックス 414">
            <a:extLst>
              <a:ext uri="{FF2B5EF4-FFF2-40B4-BE49-F238E27FC236}">
                <a16:creationId xmlns:a16="http://schemas.microsoft.com/office/drawing/2014/main" id="{98E3BF4A-21BB-40F4-AADC-1E72B74DA09D}"/>
              </a:ext>
            </a:extLst>
          </p:cNvPr>
          <p:cNvSpPr txBox="1"/>
          <p:nvPr/>
        </p:nvSpPr>
        <p:spPr>
          <a:xfrm>
            <a:off x="6372200" y="1210847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4</a:t>
            </a:r>
            <a:endParaRPr kumimoji="1" lang="ja-JP" altLang="en-US" dirty="0"/>
          </a:p>
        </p:txBody>
      </p:sp>
      <p:sp>
        <p:nvSpPr>
          <p:cNvPr id="417" name="テキスト ボックス 416">
            <a:extLst>
              <a:ext uri="{FF2B5EF4-FFF2-40B4-BE49-F238E27FC236}">
                <a16:creationId xmlns:a16="http://schemas.microsoft.com/office/drawing/2014/main" id="{E3FCE09C-8FE4-48EA-BCEF-EA190010F2F5}"/>
              </a:ext>
            </a:extLst>
          </p:cNvPr>
          <p:cNvSpPr txBox="1"/>
          <p:nvPr/>
        </p:nvSpPr>
        <p:spPr>
          <a:xfrm>
            <a:off x="6372200" y="1810847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2</a:t>
            </a:r>
            <a:endParaRPr kumimoji="1" lang="ja-JP" altLang="en-US" dirty="0"/>
          </a:p>
        </p:txBody>
      </p:sp>
      <p:sp>
        <p:nvSpPr>
          <p:cNvPr id="419" name="テキスト ボックス 418">
            <a:extLst>
              <a:ext uri="{FF2B5EF4-FFF2-40B4-BE49-F238E27FC236}">
                <a16:creationId xmlns:a16="http://schemas.microsoft.com/office/drawing/2014/main" id="{F600F979-9375-4DC6-9255-4A912EDFE342}"/>
              </a:ext>
            </a:extLst>
          </p:cNvPr>
          <p:cNvSpPr txBox="1"/>
          <p:nvPr/>
        </p:nvSpPr>
        <p:spPr>
          <a:xfrm>
            <a:off x="6372200" y="2410847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0</a:t>
            </a:r>
            <a:endParaRPr kumimoji="1" lang="ja-JP" altLang="en-US" dirty="0"/>
          </a:p>
        </p:txBody>
      </p:sp>
      <p:sp>
        <p:nvSpPr>
          <p:cNvPr id="450" name="テキスト ボックス 449">
            <a:extLst>
              <a:ext uri="{FF2B5EF4-FFF2-40B4-BE49-F238E27FC236}">
                <a16:creationId xmlns:a16="http://schemas.microsoft.com/office/drawing/2014/main" id="{206FD586-C56A-4A4F-AF5F-B495E60BDF8F}"/>
              </a:ext>
            </a:extLst>
          </p:cNvPr>
          <p:cNvSpPr txBox="1"/>
          <p:nvPr/>
        </p:nvSpPr>
        <p:spPr>
          <a:xfrm>
            <a:off x="6885537" y="2636912"/>
            <a:ext cx="276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0</a:t>
            </a:r>
            <a:endParaRPr kumimoji="1" lang="ja-JP" altLang="en-US" dirty="0"/>
          </a:p>
        </p:txBody>
      </p:sp>
      <p:sp>
        <p:nvSpPr>
          <p:cNvPr id="451" name="テキスト ボックス 450">
            <a:extLst>
              <a:ext uri="{FF2B5EF4-FFF2-40B4-BE49-F238E27FC236}">
                <a16:creationId xmlns:a16="http://schemas.microsoft.com/office/drawing/2014/main" id="{61E70A8F-4CA1-46F1-90DC-BB0AF8AA85F1}"/>
              </a:ext>
            </a:extLst>
          </p:cNvPr>
          <p:cNvSpPr txBox="1"/>
          <p:nvPr/>
        </p:nvSpPr>
        <p:spPr>
          <a:xfrm>
            <a:off x="7252842" y="2636912"/>
            <a:ext cx="371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50</a:t>
            </a:r>
            <a:endParaRPr kumimoji="1" lang="ja-JP" altLang="en-US" dirty="0"/>
          </a:p>
        </p:txBody>
      </p:sp>
      <p:sp>
        <p:nvSpPr>
          <p:cNvPr id="452" name="テキスト ボックス 451">
            <a:extLst>
              <a:ext uri="{FF2B5EF4-FFF2-40B4-BE49-F238E27FC236}">
                <a16:creationId xmlns:a16="http://schemas.microsoft.com/office/drawing/2014/main" id="{D48D3B86-34BA-4A7A-B86E-04E92EEDC155}"/>
              </a:ext>
            </a:extLst>
          </p:cNvPr>
          <p:cNvSpPr txBox="1"/>
          <p:nvPr/>
        </p:nvSpPr>
        <p:spPr>
          <a:xfrm>
            <a:off x="7594444" y="2636912"/>
            <a:ext cx="474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100</a:t>
            </a:r>
            <a:endParaRPr kumimoji="1" lang="ja-JP" altLang="en-US" dirty="0"/>
          </a:p>
        </p:txBody>
      </p:sp>
      <p:sp>
        <p:nvSpPr>
          <p:cNvPr id="453" name="テキスト ボックス 452">
            <a:extLst>
              <a:ext uri="{FF2B5EF4-FFF2-40B4-BE49-F238E27FC236}">
                <a16:creationId xmlns:a16="http://schemas.microsoft.com/office/drawing/2014/main" id="{C827CD11-20C6-43C4-AA1B-D5E5A4EB37C4}"/>
              </a:ext>
            </a:extLst>
          </p:cNvPr>
          <p:cNvSpPr txBox="1"/>
          <p:nvPr/>
        </p:nvSpPr>
        <p:spPr>
          <a:xfrm>
            <a:off x="8014845" y="2636912"/>
            <a:ext cx="4641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150</a:t>
            </a:r>
            <a:endParaRPr kumimoji="1" lang="ja-JP" altLang="en-US" dirty="0"/>
          </a:p>
        </p:txBody>
      </p:sp>
      <p:sp>
        <p:nvSpPr>
          <p:cNvPr id="454" name="テキスト ボックス 453">
            <a:extLst>
              <a:ext uri="{FF2B5EF4-FFF2-40B4-BE49-F238E27FC236}">
                <a16:creationId xmlns:a16="http://schemas.microsoft.com/office/drawing/2014/main" id="{18AF0CD5-5B96-49D8-AE8A-F4486C562959}"/>
              </a:ext>
            </a:extLst>
          </p:cNvPr>
          <p:cNvSpPr txBox="1"/>
          <p:nvPr/>
        </p:nvSpPr>
        <p:spPr>
          <a:xfrm>
            <a:off x="8387132" y="2636912"/>
            <a:ext cx="538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200</a:t>
            </a:r>
            <a:endParaRPr kumimoji="1" lang="ja-JP" altLang="en-US" dirty="0"/>
          </a:p>
        </p:txBody>
      </p:sp>
      <p:sp>
        <p:nvSpPr>
          <p:cNvPr id="455" name="テキスト ボックス 454">
            <a:extLst>
              <a:ext uri="{FF2B5EF4-FFF2-40B4-BE49-F238E27FC236}">
                <a16:creationId xmlns:a16="http://schemas.microsoft.com/office/drawing/2014/main" id="{985FC9E5-B683-437F-BF1F-2379C51BF599}"/>
              </a:ext>
            </a:extLst>
          </p:cNvPr>
          <p:cNvSpPr txBox="1"/>
          <p:nvPr/>
        </p:nvSpPr>
        <p:spPr>
          <a:xfrm rot="16200000">
            <a:off x="5100548" y="1341571"/>
            <a:ext cx="2325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Duration of intensive care stay (days)</a:t>
            </a:r>
            <a:endParaRPr kumimoji="1" lang="ja-JP" altLang="en-US" dirty="0"/>
          </a:p>
        </p:txBody>
      </p:sp>
      <p:sp>
        <p:nvSpPr>
          <p:cNvPr id="456" name="テキスト ボックス 455">
            <a:extLst>
              <a:ext uri="{FF2B5EF4-FFF2-40B4-BE49-F238E27FC236}">
                <a16:creationId xmlns:a16="http://schemas.microsoft.com/office/drawing/2014/main" id="{6D756B76-B502-4153-88F9-7D22E2564DDC}"/>
              </a:ext>
            </a:extLst>
          </p:cNvPr>
          <p:cNvSpPr txBox="1"/>
          <p:nvPr/>
        </p:nvSpPr>
        <p:spPr>
          <a:xfrm>
            <a:off x="5940152" y="15007"/>
            <a:ext cx="320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C</a:t>
            </a:r>
            <a:endParaRPr kumimoji="1" lang="ja-JP" altLang="en-US" sz="2400" dirty="0"/>
          </a:p>
        </p:txBody>
      </p:sp>
      <p:sp>
        <p:nvSpPr>
          <p:cNvPr id="234" name="Oval 89">
            <a:extLst>
              <a:ext uri="{FF2B5EF4-FFF2-40B4-BE49-F238E27FC236}">
                <a16:creationId xmlns:a16="http://schemas.microsoft.com/office/drawing/2014/main" id="{8136FE54-0489-45F2-97F7-2BF905B368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537" y="1633414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5" name="Oval 90">
            <a:extLst>
              <a:ext uri="{FF2B5EF4-FFF2-40B4-BE49-F238E27FC236}">
                <a16:creationId xmlns:a16="http://schemas.microsoft.com/office/drawing/2014/main" id="{CC7325F4-B096-478A-B04F-403F9DDF73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537" y="1633414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6" name="Oval 91">
            <a:extLst>
              <a:ext uri="{FF2B5EF4-FFF2-40B4-BE49-F238E27FC236}">
                <a16:creationId xmlns:a16="http://schemas.microsoft.com/office/drawing/2014/main" id="{B9BD716E-C311-4720-8B0E-A24A48AF04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0046" y="1333205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7" name="Oval 92">
            <a:extLst>
              <a:ext uri="{FF2B5EF4-FFF2-40B4-BE49-F238E27FC236}">
                <a16:creationId xmlns:a16="http://schemas.microsoft.com/office/drawing/2014/main" id="{8BF32C2A-A6C4-42F0-AD64-731B29CA8E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0046" y="133320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8" name="Oval 93">
            <a:extLst>
              <a:ext uri="{FF2B5EF4-FFF2-40B4-BE49-F238E27FC236}">
                <a16:creationId xmlns:a16="http://schemas.microsoft.com/office/drawing/2014/main" id="{D0B2BF19-6D44-406A-AC96-F281DC2CD9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0503" y="1032997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9" name="Oval 94">
            <a:extLst>
              <a:ext uri="{FF2B5EF4-FFF2-40B4-BE49-F238E27FC236}">
                <a16:creationId xmlns:a16="http://schemas.microsoft.com/office/drawing/2014/main" id="{7898F62E-FA12-4F5B-BEEF-CEABA960DC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0503" y="1032997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0" name="Oval 95">
            <a:extLst>
              <a:ext uri="{FF2B5EF4-FFF2-40B4-BE49-F238E27FC236}">
                <a16:creationId xmlns:a16="http://schemas.microsoft.com/office/drawing/2014/main" id="{1E3F6AA7-88F6-49B9-BE08-6B0C7021C6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2326" y="1935535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1" name="Oval 96">
            <a:extLst>
              <a:ext uri="{FF2B5EF4-FFF2-40B4-BE49-F238E27FC236}">
                <a16:creationId xmlns:a16="http://schemas.microsoft.com/office/drawing/2014/main" id="{7C5602BC-9392-4AFB-9724-22EFFEAE63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2326" y="193553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2" name="Oval 97">
            <a:extLst>
              <a:ext uri="{FF2B5EF4-FFF2-40B4-BE49-F238E27FC236}">
                <a16:creationId xmlns:a16="http://schemas.microsoft.com/office/drawing/2014/main" id="{B9B2783B-6AFB-4D7D-B969-93EDCA39BA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0258" y="1935535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3" name="Oval 98">
            <a:extLst>
              <a:ext uri="{FF2B5EF4-FFF2-40B4-BE49-F238E27FC236}">
                <a16:creationId xmlns:a16="http://schemas.microsoft.com/office/drawing/2014/main" id="{FB6BEC20-6EC8-45D2-B4CF-AE36932FC5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0258" y="193553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4" name="Oval 99">
            <a:extLst>
              <a:ext uri="{FF2B5EF4-FFF2-40B4-BE49-F238E27FC236}">
                <a16:creationId xmlns:a16="http://schemas.microsoft.com/office/drawing/2014/main" id="{4B4FAEA9-E148-43DA-B064-E01F7173D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7190" y="1935535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5" name="Oval 100">
            <a:extLst>
              <a:ext uri="{FF2B5EF4-FFF2-40B4-BE49-F238E27FC236}">
                <a16:creationId xmlns:a16="http://schemas.microsoft.com/office/drawing/2014/main" id="{DAB52D65-872E-4867-B13C-D223D844EC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7190" y="193553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6" name="Oval 101">
            <a:extLst>
              <a:ext uri="{FF2B5EF4-FFF2-40B4-BE49-F238E27FC236}">
                <a16:creationId xmlns:a16="http://schemas.microsoft.com/office/drawing/2014/main" id="{775BFFC3-FEF4-4470-87C8-2F63721BF4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2949" y="1333205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7" name="Oval 102">
            <a:extLst>
              <a:ext uri="{FF2B5EF4-FFF2-40B4-BE49-F238E27FC236}">
                <a16:creationId xmlns:a16="http://schemas.microsoft.com/office/drawing/2014/main" id="{2051F1AA-615B-47C7-B05E-84A5AF2B9B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2949" y="133320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8" name="Oval 103">
            <a:extLst>
              <a:ext uri="{FF2B5EF4-FFF2-40B4-BE49-F238E27FC236}">
                <a16:creationId xmlns:a16="http://schemas.microsoft.com/office/drawing/2014/main" id="{3F34788F-8C6A-4DCF-B207-72627F6C88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7097" y="1935535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9" name="Oval 104">
            <a:extLst>
              <a:ext uri="{FF2B5EF4-FFF2-40B4-BE49-F238E27FC236}">
                <a16:creationId xmlns:a16="http://schemas.microsoft.com/office/drawing/2014/main" id="{7C75F141-4197-40E0-9C2A-5A04D17905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5957" y="193553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0" name="Oval 105">
            <a:extLst>
              <a:ext uri="{FF2B5EF4-FFF2-40B4-BE49-F238E27FC236}">
                <a16:creationId xmlns:a16="http://schemas.microsoft.com/office/drawing/2014/main" id="{CD22AD09-DA73-4328-958D-2AA238D85A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4453" y="1032997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1" name="Oval 106">
            <a:extLst>
              <a:ext uri="{FF2B5EF4-FFF2-40B4-BE49-F238E27FC236}">
                <a16:creationId xmlns:a16="http://schemas.microsoft.com/office/drawing/2014/main" id="{ADF42559-5A55-4E08-A897-7B93611B30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4453" y="1032997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2" name="Oval 107">
            <a:extLst>
              <a:ext uri="{FF2B5EF4-FFF2-40B4-BE49-F238E27FC236}">
                <a16:creationId xmlns:a16="http://schemas.microsoft.com/office/drawing/2014/main" id="{033EE498-205A-4A4F-BEA8-F9F0FF072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961" y="1333205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3" name="Oval 108">
            <a:extLst>
              <a:ext uri="{FF2B5EF4-FFF2-40B4-BE49-F238E27FC236}">
                <a16:creationId xmlns:a16="http://schemas.microsoft.com/office/drawing/2014/main" id="{8CDC5D93-D770-4411-9C97-BF20EBA730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961" y="133320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4" name="Oval 109">
            <a:extLst>
              <a:ext uri="{FF2B5EF4-FFF2-40B4-BE49-F238E27FC236}">
                <a16:creationId xmlns:a16="http://schemas.microsoft.com/office/drawing/2014/main" id="{397AE9C8-833C-48F8-A42E-3B67F00445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7766" y="1633414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5" name="Oval 110">
            <a:extLst>
              <a:ext uri="{FF2B5EF4-FFF2-40B4-BE49-F238E27FC236}">
                <a16:creationId xmlns:a16="http://schemas.microsoft.com/office/drawing/2014/main" id="{F4891330-691C-4549-90CD-0339B16A66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7766" y="1633414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6" name="Oval 111">
            <a:extLst>
              <a:ext uri="{FF2B5EF4-FFF2-40B4-BE49-F238E27FC236}">
                <a16:creationId xmlns:a16="http://schemas.microsoft.com/office/drawing/2014/main" id="{03E49447-80C4-4CFD-B0B8-12915E86C8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8007" y="1935535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7" name="Oval 112">
            <a:extLst>
              <a:ext uri="{FF2B5EF4-FFF2-40B4-BE49-F238E27FC236}">
                <a16:creationId xmlns:a16="http://schemas.microsoft.com/office/drawing/2014/main" id="{83869551-8C4F-4DF2-8656-3F8A4ACB8A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6867" y="193553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8" name="Oval 113">
            <a:extLst>
              <a:ext uri="{FF2B5EF4-FFF2-40B4-BE49-F238E27FC236}">
                <a16:creationId xmlns:a16="http://schemas.microsoft.com/office/drawing/2014/main" id="{3F0AA425-6F7F-456F-A7FC-E89586681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2173" y="1935535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9" name="Oval 114">
            <a:extLst>
              <a:ext uri="{FF2B5EF4-FFF2-40B4-BE49-F238E27FC236}">
                <a16:creationId xmlns:a16="http://schemas.microsoft.com/office/drawing/2014/main" id="{39F084C4-EF95-40CB-B389-1DEB48C163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2173" y="193553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0" name="Oval 115">
            <a:extLst>
              <a:ext uri="{FF2B5EF4-FFF2-40B4-BE49-F238E27FC236}">
                <a16:creationId xmlns:a16="http://schemas.microsoft.com/office/drawing/2014/main" id="{208D6265-9E12-4513-A197-DAB5DBA2F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0868" y="1935535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1" name="Oval 116">
            <a:extLst>
              <a:ext uri="{FF2B5EF4-FFF2-40B4-BE49-F238E27FC236}">
                <a16:creationId xmlns:a16="http://schemas.microsoft.com/office/drawing/2014/main" id="{8D74FE64-B7BA-43FE-90BE-7620FC9DE8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0868" y="193553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2" name="Oval 117">
            <a:extLst>
              <a:ext uri="{FF2B5EF4-FFF2-40B4-BE49-F238E27FC236}">
                <a16:creationId xmlns:a16="http://schemas.microsoft.com/office/drawing/2014/main" id="{6A30A401-3A57-4851-9DCC-D5BB3059FF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3936" y="1935535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3" name="Oval 118">
            <a:extLst>
              <a:ext uri="{FF2B5EF4-FFF2-40B4-BE49-F238E27FC236}">
                <a16:creationId xmlns:a16="http://schemas.microsoft.com/office/drawing/2014/main" id="{572F4A8D-505C-4EBA-BAD9-D72B712773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3936" y="193553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4" name="Oval 119">
            <a:extLst>
              <a:ext uri="{FF2B5EF4-FFF2-40B4-BE49-F238E27FC236}">
                <a16:creationId xmlns:a16="http://schemas.microsoft.com/office/drawing/2014/main" id="{AC8E4F18-A4ED-4ADE-AFF9-3E0258D250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6932" y="1935535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5" name="Oval 120">
            <a:extLst>
              <a:ext uri="{FF2B5EF4-FFF2-40B4-BE49-F238E27FC236}">
                <a16:creationId xmlns:a16="http://schemas.microsoft.com/office/drawing/2014/main" id="{D2200F55-A4CD-4FE5-BA72-5625583AD9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6932" y="193553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6" name="テキスト ボックス 465">
            <a:extLst>
              <a:ext uri="{FF2B5EF4-FFF2-40B4-BE49-F238E27FC236}">
                <a16:creationId xmlns:a16="http://schemas.microsoft.com/office/drawing/2014/main" id="{09621C64-2D72-4DD9-AE1A-5A5E3539DF66}"/>
              </a:ext>
            </a:extLst>
          </p:cNvPr>
          <p:cNvSpPr txBox="1"/>
          <p:nvPr/>
        </p:nvSpPr>
        <p:spPr>
          <a:xfrm>
            <a:off x="537682" y="4024840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80</a:t>
            </a:r>
            <a:endParaRPr kumimoji="1" lang="ja-JP" altLang="en-US" dirty="0"/>
          </a:p>
        </p:txBody>
      </p:sp>
      <p:sp>
        <p:nvSpPr>
          <p:cNvPr id="467" name="テキスト ボックス 466">
            <a:extLst>
              <a:ext uri="{FF2B5EF4-FFF2-40B4-BE49-F238E27FC236}">
                <a16:creationId xmlns:a16="http://schemas.microsoft.com/office/drawing/2014/main" id="{314954B5-29A6-410E-A183-3E20783BDA2A}"/>
              </a:ext>
            </a:extLst>
          </p:cNvPr>
          <p:cNvSpPr txBox="1"/>
          <p:nvPr/>
        </p:nvSpPr>
        <p:spPr>
          <a:xfrm>
            <a:off x="537682" y="4384840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70</a:t>
            </a:r>
            <a:endParaRPr kumimoji="1" lang="ja-JP" altLang="en-US" dirty="0"/>
          </a:p>
        </p:txBody>
      </p:sp>
      <p:sp>
        <p:nvSpPr>
          <p:cNvPr id="468" name="テキスト ボックス 467">
            <a:extLst>
              <a:ext uri="{FF2B5EF4-FFF2-40B4-BE49-F238E27FC236}">
                <a16:creationId xmlns:a16="http://schemas.microsoft.com/office/drawing/2014/main" id="{B07EF889-0F1E-4369-8C28-4ECCAB10A850}"/>
              </a:ext>
            </a:extLst>
          </p:cNvPr>
          <p:cNvSpPr txBox="1"/>
          <p:nvPr/>
        </p:nvSpPr>
        <p:spPr>
          <a:xfrm>
            <a:off x="537682" y="4742637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60</a:t>
            </a:r>
            <a:endParaRPr kumimoji="1" lang="ja-JP" altLang="en-US" dirty="0"/>
          </a:p>
        </p:txBody>
      </p:sp>
      <p:sp>
        <p:nvSpPr>
          <p:cNvPr id="469" name="テキスト ボックス 468">
            <a:extLst>
              <a:ext uri="{FF2B5EF4-FFF2-40B4-BE49-F238E27FC236}">
                <a16:creationId xmlns:a16="http://schemas.microsoft.com/office/drawing/2014/main" id="{86AC84E8-219F-4E4C-970E-F70B8DCA1242}"/>
              </a:ext>
            </a:extLst>
          </p:cNvPr>
          <p:cNvSpPr txBox="1"/>
          <p:nvPr/>
        </p:nvSpPr>
        <p:spPr>
          <a:xfrm>
            <a:off x="537682" y="5104862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50</a:t>
            </a:r>
            <a:endParaRPr kumimoji="1" lang="ja-JP" altLang="en-US" dirty="0"/>
          </a:p>
        </p:txBody>
      </p:sp>
      <p:sp>
        <p:nvSpPr>
          <p:cNvPr id="470" name="テキスト ボックス 469">
            <a:extLst>
              <a:ext uri="{FF2B5EF4-FFF2-40B4-BE49-F238E27FC236}">
                <a16:creationId xmlns:a16="http://schemas.microsoft.com/office/drawing/2014/main" id="{E3184C1E-4259-4748-A8DC-C94803F26850}"/>
              </a:ext>
            </a:extLst>
          </p:cNvPr>
          <p:cNvSpPr txBox="1"/>
          <p:nvPr/>
        </p:nvSpPr>
        <p:spPr>
          <a:xfrm>
            <a:off x="537682" y="5460434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40</a:t>
            </a:r>
            <a:endParaRPr kumimoji="1" lang="ja-JP" altLang="en-US" dirty="0"/>
          </a:p>
        </p:txBody>
      </p:sp>
      <p:sp>
        <p:nvSpPr>
          <p:cNvPr id="471" name="テキスト ボックス 470">
            <a:extLst>
              <a:ext uri="{FF2B5EF4-FFF2-40B4-BE49-F238E27FC236}">
                <a16:creationId xmlns:a16="http://schemas.microsoft.com/office/drawing/2014/main" id="{9042758E-5304-44C3-9D46-AA9D8555A745}"/>
              </a:ext>
            </a:extLst>
          </p:cNvPr>
          <p:cNvSpPr txBox="1"/>
          <p:nvPr/>
        </p:nvSpPr>
        <p:spPr>
          <a:xfrm>
            <a:off x="537682" y="5824840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30</a:t>
            </a:r>
            <a:endParaRPr kumimoji="1" lang="ja-JP" altLang="en-US" dirty="0"/>
          </a:p>
        </p:txBody>
      </p:sp>
      <p:sp>
        <p:nvSpPr>
          <p:cNvPr id="472" name="テキスト ボックス 471">
            <a:extLst>
              <a:ext uri="{FF2B5EF4-FFF2-40B4-BE49-F238E27FC236}">
                <a16:creationId xmlns:a16="http://schemas.microsoft.com/office/drawing/2014/main" id="{1E475162-48FD-4D44-9081-A329609A97B4}"/>
              </a:ext>
            </a:extLst>
          </p:cNvPr>
          <p:cNvSpPr txBox="1"/>
          <p:nvPr/>
        </p:nvSpPr>
        <p:spPr>
          <a:xfrm>
            <a:off x="1051019" y="6050905"/>
            <a:ext cx="276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0</a:t>
            </a:r>
            <a:endParaRPr kumimoji="1" lang="ja-JP" altLang="en-US" dirty="0"/>
          </a:p>
        </p:txBody>
      </p:sp>
      <p:sp>
        <p:nvSpPr>
          <p:cNvPr id="473" name="テキスト ボックス 472">
            <a:extLst>
              <a:ext uri="{FF2B5EF4-FFF2-40B4-BE49-F238E27FC236}">
                <a16:creationId xmlns:a16="http://schemas.microsoft.com/office/drawing/2014/main" id="{A092C83E-DBDB-49E6-A5FF-0768BA7E0C24}"/>
              </a:ext>
            </a:extLst>
          </p:cNvPr>
          <p:cNvSpPr txBox="1"/>
          <p:nvPr/>
        </p:nvSpPr>
        <p:spPr>
          <a:xfrm>
            <a:off x="1418324" y="6050905"/>
            <a:ext cx="371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50</a:t>
            </a:r>
            <a:endParaRPr kumimoji="1" lang="ja-JP" altLang="en-US" dirty="0"/>
          </a:p>
        </p:txBody>
      </p:sp>
      <p:sp>
        <p:nvSpPr>
          <p:cNvPr id="474" name="テキスト ボックス 473">
            <a:extLst>
              <a:ext uri="{FF2B5EF4-FFF2-40B4-BE49-F238E27FC236}">
                <a16:creationId xmlns:a16="http://schemas.microsoft.com/office/drawing/2014/main" id="{84C3A205-51F1-40CB-A94B-533E2A5BC48A}"/>
              </a:ext>
            </a:extLst>
          </p:cNvPr>
          <p:cNvSpPr txBox="1"/>
          <p:nvPr/>
        </p:nvSpPr>
        <p:spPr>
          <a:xfrm>
            <a:off x="1759926" y="6050905"/>
            <a:ext cx="474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100</a:t>
            </a:r>
            <a:endParaRPr kumimoji="1" lang="ja-JP" altLang="en-US" dirty="0"/>
          </a:p>
        </p:txBody>
      </p:sp>
      <p:sp>
        <p:nvSpPr>
          <p:cNvPr id="475" name="テキスト ボックス 474">
            <a:extLst>
              <a:ext uri="{FF2B5EF4-FFF2-40B4-BE49-F238E27FC236}">
                <a16:creationId xmlns:a16="http://schemas.microsoft.com/office/drawing/2014/main" id="{9EEB8398-0057-4AD6-99F2-51ADE343A629}"/>
              </a:ext>
            </a:extLst>
          </p:cNvPr>
          <p:cNvSpPr txBox="1"/>
          <p:nvPr/>
        </p:nvSpPr>
        <p:spPr>
          <a:xfrm>
            <a:off x="2180327" y="6050905"/>
            <a:ext cx="4641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150</a:t>
            </a:r>
            <a:endParaRPr kumimoji="1" lang="ja-JP" altLang="en-US" dirty="0"/>
          </a:p>
        </p:txBody>
      </p:sp>
      <p:sp>
        <p:nvSpPr>
          <p:cNvPr id="476" name="テキスト ボックス 475">
            <a:extLst>
              <a:ext uri="{FF2B5EF4-FFF2-40B4-BE49-F238E27FC236}">
                <a16:creationId xmlns:a16="http://schemas.microsoft.com/office/drawing/2014/main" id="{D5B4052E-849B-4104-97D8-7BE6C3AD3ED0}"/>
              </a:ext>
            </a:extLst>
          </p:cNvPr>
          <p:cNvSpPr txBox="1"/>
          <p:nvPr/>
        </p:nvSpPr>
        <p:spPr>
          <a:xfrm>
            <a:off x="2552614" y="6050905"/>
            <a:ext cx="538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200</a:t>
            </a:r>
            <a:endParaRPr kumimoji="1" lang="ja-JP" altLang="en-US" dirty="0"/>
          </a:p>
        </p:txBody>
      </p:sp>
      <p:sp>
        <p:nvSpPr>
          <p:cNvPr id="477" name="テキスト ボックス 476">
            <a:extLst>
              <a:ext uri="{FF2B5EF4-FFF2-40B4-BE49-F238E27FC236}">
                <a16:creationId xmlns:a16="http://schemas.microsoft.com/office/drawing/2014/main" id="{EDC3E9E9-09F9-4DB9-BC33-DDB975194D4D}"/>
              </a:ext>
            </a:extLst>
          </p:cNvPr>
          <p:cNvSpPr txBox="1"/>
          <p:nvPr/>
        </p:nvSpPr>
        <p:spPr>
          <a:xfrm>
            <a:off x="3383484" y="4024840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100</a:t>
            </a:r>
            <a:endParaRPr kumimoji="1" lang="ja-JP" altLang="en-US" dirty="0"/>
          </a:p>
        </p:txBody>
      </p:sp>
      <p:sp>
        <p:nvSpPr>
          <p:cNvPr id="478" name="テキスト ボックス 477">
            <a:extLst>
              <a:ext uri="{FF2B5EF4-FFF2-40B4-BE49-F238E27FC236}">
                <a16:creationId xmlns:a16="http://schemas.microsoft.com/office/drawing/2014/main" id="{75889D07-ADD8-493B-BCCE-F8E41F08E4C5}"/>
              </a:ext>
            </a:extLst>
          </p:cNvPr>
          <p:cNvSpPr txBox="1"/>
          <p:nvPr/>
        </p:nvSpPr>
        <p:spPr>
          <a:xfrm>
            <a:off x="3383484" y="4474840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75</a:t>
            </a:r>
            <a:endParaRPr kumimoji="1" lang="ja-JP" altLang="en-US" dirty="0"/>
          </a:p>
        </p:txBody>
      </p:sp>
      <p:sp>
        <p:nvSpPr>
          <p:cNvPr id="479" name="テキスト ボックス 478">
            <a:extLst>
              <a:ext uri="{FF2B5EF4-FFF2-40B4-BE49-F238E27FC236}">
                <a16:creationId xmlns:a16="http://schemas.microsoft.com/office/drawing/2014/main" id="{87A1CED4-0856-41DB-AF24-9C6D0DE51924}"/>
              </a:ext>
            </a:extLst>
          </p:cNvPr>
          <p:cNvSpPr txBox="1"/>
          <p:nvPr/>
        </p:nvSpPr>
        <p:spPr>
          <a:xfrm>
            <a:off x="3383484" y="4924840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50</a:t>
            </a:r>
            <a:endParaRPr kumimoji="1" lang="ja-JP" altLang="en-US" dirty="0"/>
          </a:p>
        </p:txBody>
      </p:sp>
      <p:sp>
        <p:nvSpPr>
          <p:cNvPr id="480" name="テキスト ボックス 479">
            <a:extLst>
              <a:ext uri="{FF2B5EF4-FFF2-40B4-BE49-F238E27FC236}">
                <a16:creationId xmlns:a16="http://schemas.microsoft.com/office/drawing/2014/main" id="{D610DEDB-EA83-42E9-8C01-9E951FDF9604}"/>
              </a:ext>
            </a:extLst>
          </p:cNvPr>
          <p:cNvSpPr txBox="1"/>
          <p:nvPr/>
        </p:nvSpPr>
        <p:spPr>
          <a:xfrm>
            <a:off x="3383484" y="5824840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0</a:t>
            </a:r>
            <a:endParaRPr kumimoji="1" lang="ja-JP" altLang="en-US" dirty="0"/>
          </a:p>
        </p:txBody>
      </p:sp>
      <p:sp>
        <p:nvSpPr>
          <p:cNvPr id="481" name="テキスト ボックス 480">
            <a:extLst>
              <a:ext uri="{FF2B5EF4-FFF2-40B4-BE49-F238E27FC236}">
                <a16:creationId xmlns:a16="http://schemas.microsoft.com/office/drawing/2014/main" id="{066343BB-2C4A-45D7-94BE-F4BECBCB5C8A}"/>
              </a:ext>
            </a:extLst>
          </p:cNvPr>
          <p:cNvSpPr txBox="1"/>
          <p:nvPr/>
        </p:nvSpPr>
        <p:spPr>
          <a:xfrm>
            <a:off x="3910747" y="6050905"/>
            <a:ext cx="276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0</a:t>
            </a:r>
            <a:endParaRPr kumimoji="1" lang="ja-JP" altLang="en-US" dirty="0"/>
          </a:p>
        </p:txBody>
      </p:sp>
      <p:sp>
        <p:nvSpPr>
          <p:cNvPr id="482" name="テキスト ボックス 481">
            <a:extLst>
              <a:ext uri="{FF2B5EF4-FFF2-40B4-BE49-F238E27FC236}">
                <a16:creationId xmlns:a16="http://schemas.microsoft.com/office/drawing/2014/main" id="{2EABFD43-1403-4722-AB74-1BD66E6A6974}"/>
              </a:ext>
            </a:extLst>
          </p:cNvPr>
          <p:cNvSpPr txBox="1"/>
          <p:nvPr/>
        </p:nvSpPr>
        <p:spPr>
          <a:xfrm>
            <a:off x="4261491" y="6050905"/>
            <a:ext cx="371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20</a:t>
            </a:r>
            <a:endParaRPr kumimoji="1" lang="ja-JP" altLang="en-US" dirty="0"/>
          </a:p>
        </p:txBody>
      </p:sp>
      <p:sp>
        <p:nvSpPr>
          <p:cNvPr id="483" name="テキスト ボックス 482">
            <a:extLst>
              <a:ext uri="{FF2B5EF4-FFF2-40B4-BE49-F238E27FC236}">
                <a16:creationId xmlns:a16="http://schemas.microsoft.com/office/drawing/2014/main" id="{7B29FF7C-C0A6-4864-A5E5-8D7A3CF13B3B}"/>
              </a:ext>
            </a:extLst>
          </p:cNvPr>
          <p:cNvSpPr txBox="1"/>
          <p:nvPr/>
        </p:nvSpPr>
        <p:spPr>
          <a:xfrm>
            <a:off x="4605640" y="6050905"/>
            <a:ext cx="4870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40</a:t>
            </a:r>
            <a:endParaRPr kumimoji="1" lang="ja-JP" altLang="en-US" dirty="0"/>
          </a:p>
        </p:txBody>
      </p:sp>
      <p:sp>
        <p:nvSpPr>
          <p:cNvPr id="484" name="テキスト ボックス 483">
            <a:extLst>
              <a:ext uri="{FF2B5EF4-FFF2-40B4-BE49-F238E27FC236}">
                <a16:creationId xmlns:a16="http://schemas.microsoft.com/office/drawing/2014/main" id="{530E9ED2-75DE-4252-9754-FD9B74F52E57}"/>
              </a:ext>
            </a:extLst>
          </p:cNvPr>
          <p:cNvSpPr txBox="1"/>
          <p:nvPr/>
        </p:nvSpPr>
        <p:spPr>
          <a:xfrm>
            <a:off x="5021402" y="6050905"/>
            <a:ext cx="464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60</a:t>
            </a:r>
            <a:endParaRPr kumimoji="1" lang="ja-JP" altLang="en-US" dirty="0"/>
          </a:p>
        </p:txBody>
      </p:sp>
      <p:sp>
        <p:nvSpPr>
          <p:cNvPr id="485" name="テキスト ボックス 484">
            <a:extLst>
              <a:ext uri="{FF2B5EF4-FFF2-40B4-BE49-F238E27FC236}">
                <a16:creationId xmlns:a16="http://schemas.microsoft.com/office/drawing/2014/main" id="{DB007BFB-F285-4078-938B-33B6958F3BCF}"/>
              </a:ext>
            </a:extLst>
          </p:cNvPr>
          <p:cNvSpPr txBox="1"/>
          <p:nvPr/>
        </p:nvSpPr>
        <p:spPr>
          <a:xfrm>
            <a:off x="5401877" y="6050905"/>
            <a:ext cx="538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80</a:t>
            </a:r>
            <a:endParaRPr kumimoji="1" lang="ja-JP" altLang="en-US" dirty="0"/>
          </a:p>
        </p:txBody>
      </p:sp>
      <p:cxnSp>
        <p:nvCxnSpPr>
          <p:cNvPr id="486" name="直線コネクタ 485">
            <a:extLst>
              <a:ext uri="{FF2B5EF4-FFF2-40B4-BE49-F238E27FC236}">
                <a16:creationId xmlns:a16="http://schemas.microsoft.com/office/drawing/2014/main" id="{21942BA7-79A5-4EE0-B723-DD02B47E37C4}"/>
              </a:ext>
            </a:extLst>
          </p:cNvPr>
          <p:cNvCxnSpPr/>
          <p:nvPr/>
        </p:nvCxnSpPr>
        <p:spPr>
          <a:xfrm>
            <a:off x="3967233" y="4178729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直線コネクタ 486">
            <a:extLst>
              <a:ext uri="{FF2B5EF4-FFF2-40B4-BE49-F238E27FC236}">
                <a16:creationId xmlns:a16="http://schemas.microsoft.com/office/drawing/2014/main" id="{C2207681-6122-482E-BE9A-B397021EEDD0}"/>
              </a:ext>
            </a:extLst>
          </p:cNvPr>
          <p:cNvCxnSpPr/>
          <p:nvPr/>
        </p:nvCxnSpPr>
        <p:spPr>
          <a:xfrm>
            <a:off x="3967233" y="4628729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直線コネクタ 487">
            <a:extLst>
              <a:ext uri="{FF2B5EF4-FFF2-40B4-BE49-F238E27FC236}">
                <a16:creationId xmlns:a16="http://schemas.microsoft.com/office/drawing/2014/main" id="{CC198EC8-C2C2-499C-9C13-42A3E8F39F74}"/>
              </a:ext>
            </a:extLst>
          </p:cNvPr>
          <p:cNvCxnSpPr/>
          <p:nvPr/>
        </p:nvCxnSpPr>
        <p:spPr>
          <a:xfrm>
            <a:off x="3967233" y="5528729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直線コネクタ 488">
            <a:extLst>
              <a:ext uri="{FF2B5EF4-FFF2-40B4-BE49-F238E27FC236}">
                <a16:creationId xmlns:a16="http://schemas.microsoft.com/office/drawing/2014/main" id="{B1555241-58E7-4247-9D60-4A77A5FCD04A}"/>
              </a:ext>
            </a:extLst>
          </p:cNvPr>
          <p:cNvCxnSpPr/>
          <p:nvPr/>
        </p:nvCxnSpPr>
        <p:spPr>
          <a:xfrm>
            <a:off x="3967233" y="5978729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0" name="テキスト ボックス 489">
            <a:extLst>
              <a:ext uri="{FF2B5EF4-FFF2-40B4-BE49-F238E27FC236}">
                <a16:creationId xmlns:a16="http://schemas.microsoft.com/office/drawing/2014/main" id="{B55AF85E-1B87-4B53-A4AC-9AC60C67F6AE}"/>
              </a:ext>
            </a:extLst>
          </p:cNvPr>
          <p:cNvSpPr txBox="1"/>
          <p:nvPr/>
        </p:nvSpPr>
        <p:spPr>
          <a:xfrm rot="16200000">
            <a:off x="2105022" y="4942777"/>
            <a:ext cx="2422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Age (years)</a:t>
            </a:r>
            <a:endParaRPr kumimoji="1" lang="ja-JP" altLang="en-US" dirty="0"/>
          </a:p>
        </p:txBody>
      </p:sp>
      <p:sp>
        <p:nvSpPr>
          <p:cNvPr id="491" name="テキスト ボックス 490">
            <a:extLst>
              <a:ext uri="{FF2B5EF4-FFF2-40B4-BE49-F238E27FC236}">
                <a16:creationId xmlns:a16="http://schemas.microsoft.com/office/drawing/2014/main" id="{41C30EC4-B065-4BF2-9541-7463B9A86B46}"/>
              </a:ext>
            </a:extLst>
          </p:cNvPr>
          <p:cNvSpPr txBox="1"/>
          <p:nvPr/>
        </p:nvSpPr>
        <p:spPr>
          <a:xfrm>
            <a:off x="3131840" y="3429000"/>
            <a:ext cx="320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E</a:t>
            </a:r>
            <a:endParaRPr kumimoji="1" lang="ja-JP" altLang="en-US" sz="2400" dirty="0"/>
          </a:p>
        </p:txBody>
      </p:sp>
      <p:cxnSp>
        <p:nvCxnSpPr>
          <p:cNvPr id="492" name="直線コネクタ 491">
            <a:extLst>
              <a:ext uri="{FF2B5EF4-FFF2-40B4-BE49-F238E27FC236}">
                <a16:creationId xmlns:a16="http://schemas.microsoft.com/office/drawing/2014/main" id="{71C18291-E697-4038-AF00-930EFEB7685A}"/>
              </a:ext>
            </a:extLst>
          </p:cNvPr>
          <p:cNvCxnSpPr/>
          <p:nvPr/>
        </p:nvCxnSpPr>
        <p:spPr>
          <a:xfrm>
            <a:off x="4039233" y="4178729"/>
            <a:ext cx="0" cy="180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直線コネクタ 492">
            <a:extLst>
              <a:ext uri="{FF2B5EF4-FFF2-40B4-BE49-F238E27FC236}">
                <a16:creationId xmlns:a16="http://schemas.microsoft.com/office/drawing/2014/main" id="{CCB69B04-05F6-4024-ABA7-3F0A8C1C25FF}"/>
              </a:ext>
            </a:extLst>
          </p:cNvPr>
          <p:cNvCxnSpPr/>
          <p:nvPr/>
        </p:nvCxnSpPr>
        <p:spPr>
          <a:xfrm>
            <a:off x="4039233" y="5978729"/>
            <a:ext cx="0" cy="722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直線コネクタ 493">
            <a:extLst>
              <a:ext uri="{FF2B5EF4-FFF2-40B4-BE49-F238E27FC236}">
                <a16:creationId xmlns:a16="http://schemas.microsoft.com/office/drawing/2014/main" id="{5655ED7B-F870-4F02-9914-7204F959F28E}"/>
              </a:ext>
            </a:extLst>
          </p:cNvPr>
          <p:cNvCxnSpPr/>
          <p:nvPr/>
        </p:nvCxnSpPr>
        <p:spPr>
          <a:xfrm>
            <a:off x="4444233" y="5978729"/>
            <a:ext cx="0" cy="722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直線コネクタ 494">
            <a:extLst>
              <a:ext uri="{FF2B5EF4-FFF2-40B4-BE49-F238E27FC236}">
                <a16:creationId xmlns:a16="http://schemas.microsoft.com/office/drawing/2014/main" id="{9BA97002-DBAC-4EE9-A1DC-5EAB582F8E60}"/>
              </a:ext>
            </a:extLst>
          </p:cNvPr>
          <p:cNvCxnSpPr/>
          <p:nvPr/>
        </p:nvCxnSpPr>
        <p:spPr>
          <a:xfrm>
            <a:off x="4849233" y="5978729"/>
            <a:ext cx="0" cy="722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直線コネクタ 495">
            <a:extLst>
              <a:ext uri="{FF2B5EF4-FFF2-40B4-BE49-F238E27FC236}">
                <a16:creationId xmlns:a16="http://schemas.microsoft.com/office/drawing/2014/main" id="{5E509FDF-0511-4A9E-A7D4-0D18F224FA08}"/>
              </a:ext>
            </a:extLst>
          </p:cNvPr>
          <p:cNvCxnSpPr/>
          <p:nvPr/>
        </p:nvCxnSpPr>
        <p:spPr>
          <a:xfrm>
            <a:off x="5254233" y="5978729"/>
            <a:ext cx="0" cy="722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直線コネクタ 496">
            <a:extLst>
              <a:ext uri="{FF2B5EF4-FFF2-40B4-BE49-F238E27FC236}">
                <a16:creationId xmlns:a16="http://schemas.microsoft.com/office/drawing/2014/main" id="{623B9EDE-4F3F-4455-8047-5DB02712EC4B}"/>
              </a:ext>
            </a:extLst>
          </p:cNvPr>
          <p:cNvCxnSpPr/>
          <p:nvPr/>
        </p:nvCxnSpPr>
        <p:spPr>
          <a:xfrm>
            <a:off x="5659233" y="5978729"/>
            <a:ext cx="0" cy="722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直線コネクタ 497">
            <a:extLst>
              <a:ext uri="{FF2B5EF4-FFF2-40B4-BE49-F238E27FC236}">
                <a16:creationId xmlns:a16="http://schemas.microsoft.com/office/drawing/2014/main" id="{A5BF26C3-77F2-4432-A138-2EC4EB71C2D5}"/>
              </a:ext>
            </a:extLst>
          </p:cNvPr>
          <p:cNvCxnSpPr/>
          <p:nvPr/>
        </p:nvCxnSpPr>
        <p:spPr>
          <a:xfrm>
            <a:off x="4039233" y="5978729"/>
            <a:ext cx="16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9">
            <a:extLst>
              <a:ext uri="{FF2B5EF4-FFF2-40B4-BE49-F238E27FC236}">
                <a16:creationId xmlns:a16="http://schemas.microsoft.com/office/drawing/2014/main" id="{E4CB4350-AD74-4E52-BE6E-4A307DCC68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9379" y="4824393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Oval 20">
            <a:extLst>
              <a:ext uri="{FF2B5EF4-FFF2-40B4-BE49-F238E27FC236}">
                <a16:creationId xmlns:a16="http://schemas.microsoft.com/office/drawing/2014/main" id="{C9EB0C61-C45C-445E-B332-4827EFBF61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9379" y="4824393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Oval 21">
            <a:extLst>
              <a:ext uri="{FF2B5EF4-FFF2-40B4-BE49-F238E27FC236}">
                <a16:creationId xmlns:a16="http://schemas.microsoft.com/office/drawing/2014/main" id="{5BF9ED0B-1E22-4803-9986-47D9DAEE8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8200" y="4738894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Oval 22">
            <a:extLst>
              <a:ext uri="{FF2B5EF4-FFF2-40B4-BE49-F238E27FC236}">
                <a16:creationId xmlns:a16="http://schemas.microsoft.com/office/drawing/2014/main" id="{F48883E2-0452-4A4C-821D-4504D4024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8200" y="4738894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Oval 23">
            <a:extLst>
              <a:ext uri="{FF2B5EF4-FFF2-40B4-BE49-F238E27FC236}">
                <a16:creationId xmlns:a16="http://schemas.microsoft.com/office/drawing/2014/main" id="{1200E132-842B-4E56-82C7-DA4B9C6409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9273" y="4648732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Oval 24">
            <a:extLst>
              <a:ext uri="{FF2B5EF4-FFF2-40B4-BE49-F238E27FC236}">
                <a16:creationId xmlns:a16="http://schemas.microsoft.com/office/drawing/2014/main" id="{AC9E56D3-3051-43A4-850A-260D99BAE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9273" y="4648732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Oval 25">
            <a:extLst>
              <a:ext uri="{FF2B5EF4-FFF2-40B4-BE49-F238E27FC236}">
                <a16:creationId xmlns:a16="http://schemas.microsoft.com/office/drawing/2014/main" id="{30EDE942-3FC2-4E5A-A1D7-DBB3FF842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0076" y="4950308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Oval 26">
            <a:extLst>
              <a:ext uri="{FF2B5EF4-FFF2-40B4-BE49-F238E27FC236}">
                <a16:creationId xmlns:a16="http://schemas.microsoft.com/office/drawing/2014/main" id="{D1184A35-758F-4998-8BA1-2D22BE42D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0076" y="4950308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Oval 27">
            <a:extLst>
              <a:ext uri="{FF2B5EF4-FFF2-40B4-BE49-F238E27FC236}">
                <a16:creationId xmlns:a16="http://schemas.microsoft.com/office/drawing/2014/main" id="{E5DC9F42-83B8-4E84-8FB0-C26E57AF3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7504" y="4905228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Oval 28">
            <a:extLst>
              <a:ext uri="{FF2B5EF4-FFF2-40B4-BE49-F238E27FC236}">
                <a16:creationId xmlns:a16="http://schemas.microsoft.com/office/drawing/2014/main" id="{18C2F4BF-F529-455F-B285-2F56C5474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7503" y="4903673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Oval 29">
            <a:extLst>
              <a:ext uri="{FF2B5EF4-FFF2-40B4-BE49-F238E27FC236}">
                <a16:creationId xmlns:a16="http://schemas.microsoft.com/office/drawing/2014/main" id="{CC989B4E-EBA4-4825-8D14-348D788FE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5171" y="4925436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4" name="Oval 30">
            <a:extLst>
              <a:ext uri="{FF2B5EF4-FFF2-40B4-BE49-F238E27FC236}">
                <a16:creationId xmlns:a16="http://schemas.microsoft.com/office/drawing/2014/main" id="{FBD79C06-49B2-4D99-882D-62055FE2A1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5171" y="4925436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5" name="Oval 31">
            <a:extLst>
              <a:ext uri="{FF2B5EF4-FFF2-40B4-BE49-F238E27FC236}">
                <a16:creationId xmlns:a16="http://schemas.microsoft.com/office/drawing/2014/main" id="{1D473F6A-4C78-4776-A1BF-456CBB679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309" y="5624970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Oval 32">
            <a:extLst>
              <a:ext uri="{FF2B5EF4-FFF2-40B4-BE49-F238E27FC236}">
                <a16:creationId xmlns:a16="http://schemas.microsoft.com/office/drawing/2014/main" id="{CF2B82A4-C394-446A-AE29-C56052300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309" y="5624970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Oval 33">
            <a:extLst>
              <a:ext uri="{FF2B5EF4-FFF2-40B4-BE49-F238E27FC236}">
                <a16:creationId xmlns:a16="http://schemas.microsoft.com/office/drawing/2014/main" id="{7DA99B00-517F-455A-BD6D-90D49D8D0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4071" y="5115087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Oval 34">
            <a:extLst>
              <a:ext uri="{FF2B5EF4-FFF2-40B4-BE49-F238E27FC236}">
                <a16:creationId xmlns:a16="http://schemas.microsoft.com/office/drawing/2014/main" id="{44EC809F-62A5-45DF-AA7B-8682F19E8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4071" y="5115087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" name="Oval 35">
            <a:extLst>
              <a:ext uri="{FF2B5EF4-FFF2-40B4-BE49-F238E27FC236}">
                <a16:creationId xmlns:a16="http://schemas.microsoft.com/office/drawing/2014/main" id="{EFC9AB28-26F6-4B4B-9E2C-630145CCE7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2221" y="4732676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0" name="Oval 36">
            <a:extLst>
              <a:ext uri="{FF2B5EF4-FFF2-40B4-BE49-F238E27FC236}">
                <a16:creationId xmlns:a16="http://schemas.microsoft.com/office/drawing/2014/main" id="{EE53F4EE-F5AB-401B-A74F-490437EB69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2221" y="4732676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2" name="Oval 37">
            <a:extLst>
              <a:ext uri="{FF2B5EF4-FFF2-40B4-BE49-F238E27FC236}">
                <a16:creationId xmlns:a16="http://schemas.microsoft.com/office/drawing/2014/main" id="{2F6B0192-0787-4825-BDB5-A785107B2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0344" y="4871028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3" name="Oval 38">
            <a:extLst>
              <a:ext uri="{FF2B5EF4-FFF2-40B4-BE49-F238E27FC236}">
                <a16:creationId xmlns:a16="http://schemas.microsoft.com/office/drawing/2014/main" id="{70D903EE-8C35-40E9-B17D-E048FD4836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0344" y="4871028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4" name="Oval 39">
            <a:extLst>
              <a:ext uri="{FF2B5EF4-FFF2-40B4-BE49-F238E27FC236}">
                <a16:creationId xmlns:a16="http://schemas.microsoft.com/office/drawing/2014/main" id="{3EAC6608-AF3A-4648-82E6-4A3CBA70B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1146" y="5380911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5" name="Oval 40">
            <a:extLst>
              <a:ext uri="{FF2B5EF4-FFF2-40B4-BE49-F238E27FC236}">
                <a16:creationId xmlns:a16="http://schemas.microsoft.com/office/drawing/2014/main" id="{AC0AD538-EBDE-431A-8375-718D197CD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0209" y="5380911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6" name="Oval 41">
            <a:extLst>
              <a:ext uri="{FF2B5EF4-FFF2-40B4-BE49-F238E27FC236}">
                <a16:creationId xmlns:a16="http://schemas.microsoft.com/office/drawing/2014/main" id="{BB7E1118-C785-43CF-BE4F-B593BD5D6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9406" y="4589660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7" name="Oval 42">
            <a:extLst>
              <a:ext uri="{FF2B5EF4-FFF2-40B4-BE49-F238E27FC236}">
                <a16:creationId xmlns:a16="http://schemas.microsoft.com/office/drawing/2014/main" id="{F8788831-BF9F-4E97-B017-52F691787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9406" y="4589660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8" name="Oval 43">
            <a:extLst>
              <a:ext uri="{FF2B5EF4-FFF2-40B4-BE49-F238E27FC236}">
                <a16:creationId xmlns:a16="http://schemas.microsoft.com/office/drawing/2014/main" id="{08F56A9A-14F1-4FED-8B18-34338BD404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1578" y="4889683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9" name="Oval 44">
            <a:extLst>
              <a:ext uri="{FF2B5EF4-FFF2-40B4-BE49-F238E27FC236}">
                <a16:creationId xmlns:a16="http://schemas.microsoft.com/office/drawing/2014/main" id="{12824ABA-47AF-40A6-8B2E-6B21CDA9E2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1578" y="4889683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0" name="Oval 45">
            <a:extLst>
              <a:ext uri="{FF2B5EF4-FFF2-40B4-BE49-F238E27FC236}">
                <a16:creationId xmlns:a16="http://schemas.microsoft.com/office/drawing/2014/main" id="{3185190B-ABD8-42AF-AB00-E1242CF4A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3830" y="4749776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1" name="Oval 46">
            <a:extLst>
              <a:ext uri="{FF2B5EF4-FFF2-40B4-BE49-F238E27FC236}">
                <a16:creationId xmlns:a16="http://schemas.microsoft.com/office/drawing/2014/main" id="{BFF2FA0D-5E76-4C01-9736-DB3AEAB5E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3830" y="4749776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2" name="Oval 47">
            <a:extLst>
              <a:ext uri="{FF2B5EF4-FFF2-40B4-BE49-F238E27FC236}">
                <a16:creationId xmlns:a16="http://schemas.microsoft.com/office/drawing/2014/main" id="{4ABC538B-23A8-4E2A-A7FF-9A09D1C0DB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786" y="5416664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3" name="Oval 48">
            <a:extLst>
              <a:ext uri="{FF2B5EF4-FFF2-40B4-BE49-F238E27FC236}">
                <a16:creationId xmlns:a16="http://schemas.microsoft.com/office/drawing/2014/main" id="{FB14C31F-FEE8-4E0E-B2C4-96C1E21E30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786" y="5416664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0" name="Oval 67">
            <a:extLst>
              <a:ext uri="{FF2B5EF4-FFF2-40B4-BE49-F238E27FC236}">
                <a16:creationId xmlns:a16="http://schemas.microsoft.com/office/drawing/2014/main" id="{9DCD8032-CE85-4FB7-A704-48DDBF2E8E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0491" y="4722034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1" name="Oval 68">
            <a:extLst>
              <a:ext uri="{FF2B5EF4-FFF2-40B4-BE49-F238E27FC236}">
                <a16:creationId xmlns:a16="http://schemas.microsoft.com/office/drawing/2014/main" id="{081749AD-A3C6-48B6-ADEC-F643017D7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0491" y="4722034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2" name="Oval 69">
            <a:extLst>
              <a:ext uri="{FF2B5EF4-FFF2-40B4-BE49-F238E27FC236}">
                <a16:creationId xmlns:a16="http://schemas.microsoft.com/office/drawing/2014/main" id="{E0B88F7B-0FD7-4EEA-84E7-F7873FE29E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8583" y="5348978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3" name="Oval 70">
            <a:extLst>
              <a:ext uri="{FF2B5EF4-FFF2-40B4-BE49-F238E27FC236}">
                <a16:creationId xmlns:a16="http://schemas.microsoft.com/office/drawing/2014/main" id="{C2695133-F21D-4CF7-B9C3-8803FB6EAD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8583" y="5348978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6" name="Oval 71">
            <a:extLst>
              <a:ext uri="{FF2B5EF4-FFF2-40B4-BE49-F238E27FC236}">
                <a16:creationId xmlns:a16="http://schemas.microsoft.com/office/drawing/2014/main" id="{BE9B2373-0C1E-40A5-938E-EBE31F6862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8259" y="4506329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7" name="Oval 72">
            <a:extLst>
              <a:ext uri="{FF2B5EF4-FFF2-40B4-BE49-F238E27FC236}">
                <a16:creationId xmlns:a16="http://schemas.microsoft.com/office/drawing/2014/main" id="{95B85784-3534-4BA0-8A46-30BD917A4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8259" y="4506329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8" name="Oval 73">
            <a:extLst>
              <a:ext uri="{FF2B5EF4-FFF2-40B4-BE49-F238E27FC236}">
                <a16:creationId xmlns:a16="http://schemas.microsoft.com/office/drawing/2014/main" id="{383B0495-B57A-4CC5-81FB-AF9F8E3FC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0442" y="4756176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9" name="Oval 74">
            <a:extLst>
              <a:ext uri="{FF2B5EF4-FFF2-40B4-BE49-F238E27FC236}">
                <a16:creationId xmlns:a16="http://schemas.microsoft.com/office/drawing/2014/main" id="{F06B4E33-B51E-4FD4-98BD-50EF603A41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0442" y="4756176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0" name="Oval 75">
            <a:extLst>
              <a:ext uri="{FF2B5EF4-FFF2-40B4-BE49-F238E27FC236}">
                <a16:creationId xmlns:a16="http://schemas.microsoft.com/office/drawing/2014/main" id="{7A9436B3-5572-46BD-8720-8A6E04ABC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8631" y="4542021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1" name="Oval 76">
            <a:extLst>
              <a:ext uri="{FF2B5EF4-FFF2-40B4-BE49-F238E27FC236}">
                <a16:creationId xmlns:a16="http://schemas.microsoft.com/office/drawing/2014/main" id="{3D7852FA-6739-4E0E-9C24-118E3085EB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8631" y="4542021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3" name="Oval 77">
            <a:extLst>
              <a:ext uri="{FF2B5EF4-FFF2-40B4-BE49-F238E27FC236}">
                <a16:creationId xmlns:a16="http://schemas.microsoft.com/office/drawing/2014/main" id="{6FD0CC76-74A5-4674-B48F-24AE2720A1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4566" y="4470636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4" name="Oval 78">
            <a:extLst>
              <a:ext uri="{FF2B5EF4-FFF2-40B4-BE49-F238E27FC236}">
                <a16:creationId xmlns:a16="http://schemas.microsoft.com/office/drawing/2014/main" id="{BBB2F54E-1E12-4F97-9339-94A4DFB80C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4565" y="4470636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3" name="Oval 79">
            <a:extLst>
              <a:ext uri="{FF2B5EF4-FFF2-40B4-BE49-F238E27FC236}">
                <a16:creationId xmlns:a16="http://schemas.microsoft.com/office/drawing/2014/main" id="{E73E9A82-9BFD-4C90-847E-65D65A443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0919" y="4506329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6" name="Oval 80">
            <a:extLst>
              <a:ext uri="{FF2B5EF4-FFF2-40B4-BE49-F238E27FC236}">
                <a16:creationId xmlns:a16="http://schemas.microsoft.com/office/drawing/2014/main" id="{AFF7592B-6902-49AD-AE96-01640F5CA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0919" y="4506329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7" name="Oval 81">
            <a:extLst>
              <a:ext uri="{FF2B5EF4-FFF2-40B4-BE49-F238E27FC236}">
                <a16:creationId xmlns:a16="http://schemas.microsoft.com/office/drawing/2014/main" id="{CD9BC029-94B5-4787-92B5-8423E01B8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5139" y="4881876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7" name="Oval 82">
            <a:extLst>
              <a:ext uri="{FF2B5EF4-FFF2-40B4-BE49-F238E27FC236}">
                <a16:creationId xmlns:a16="http://schemas.microsoft.com/office/drawing/2014/main" id="{AE1F67D2-4A21-4D81-9902-B13D4C579B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5139" y="488187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8" name="Oval 83">
            <a:extLst>
              <a:ext uri="{FF2B5EF4-FFF2-40B4-BE49-F238E27FC236}">
                <a16:creationId xmlns:a16="http://schemas.microsoft.com/office/drawing/2014/main" id="{6136FFEA-ED07-48B2-ACBF-DB06E2D926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2100" y="5026195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9" name="Oval 84">
            <a:extLst>
              <a:ext uri="{FF2B5EF4-FFF2-40B4-BE49-F238E27FC236}">
                <a16:creationId xmlns:a16="http://schemas.microsoft.com/office/drawing/2014/main" id="{8579F295-14E6-43C9-8937-A097D292B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2100" y="502619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0" name="Oval 85">
            <a:extLst>
              <a:ext uri="{FF2B5EF4-FFF2-40B4-BE49-F238E27FC236}">
                <a16:creationId xmlns:a16="http://schemas.microsoft.com/office/drawing/2014/main" id="{5545E27F-F332-40DF-BE6C-CD2F325C6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935" y="4774797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1" name="Oval 86">
            <a:extLst>
              <a:ext uri="{FF2B5EF4-FFF2-40B4-BE49-F238E27FC236}">
                <a16:creationId xmlns:a16="http://schemas.microsoft.com/office/drawing/2014/main" id="{6EB82D12-1947-4FD4-92EF-3A86F4E4E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935" y="4774797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2" name="Oval 87">
            <a:extLst>
              <a:ext uri="{FF2B5EF4-FFF2-40B4-BE49-F238E27FC236}">
                <a16:creationId xmlns:a16="http://schemas.microsoft.com/office/drawing/2014/main" id="{B1690B6D-3F43-47A7-9E05-2462514BE8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5794" y="4881876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3" name="Oval 88">
            <a:extLst>
              <a:ext uri="{FF2B5EF4-FFF2-40B4-BE49-F238E27FC236}">
                <a16:creationId xmlns:a16="http://schemas.microsoft.com/office/drawing/2014/main" id="{81D69CC7-CA36-4939-863A-FB00126299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5794" y="488187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4" name="Oval 89">
            <a:extLst>
              <a:ext uri="{FF2B5EF4-FFF2-40B4-BE49-F238E27FC236}">
                <a16:creationId xmlns:a16="http://schemas.microsoft.com/office/drawing/2014/main" id="{0FE27905-8F07-449A-B885-804ACCD27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0416" y="4470636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5" name="Oval 90">
            <a:extLst>
              <a:ext uri="{FF2B5EF4-FFF2-40B4-BE49-F238E27FC236}">
                <a16:creationId xmlns:a16="http://schemas.microsoft.com/office/drawing/2014/main" id="{C001BC41-B447-4350-8C11-68D05CF49C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0416" y="4470636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6" name="Oval 91">
            <a:extLst>
              <a:ext uri="{FF2B5EF4-FFF2-40B4-BE49-F238E27FC236}">
                <a16:creationId xmlns:a16="http://schemas.microsoft.com/office/drawing/2014/main" id="{09E86273-0D19-419D-9268-1A3BF500F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0240" y="4900497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7" name="Oval 92">
            <a:extLst>
              <a:ext uri="{FF2B5EF4-FFF2-40B4-BE49-F238E27FC236}">
                <a16:creationId xmlns:a16="http://schemas.microsoft.com/office/drawing/2014/main" id="{1BC2D9FE-7742-4AFF-9E38-C8D91B9B90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0240" y="4900497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8" name="Oval 93">
            <a:extLst>
              <a:ext uri="{FF2B5EF4-FFF2-40B4-BE49-F238E27FC236}">
                <a16:creationId xmlns:a16="http://schemas.microsoft.com/office/drawing/2014/main" id="{60775282-CE94-4AD7-8492-CF94E9A3A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8510" y="4739105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9" name="Oval 94">
            <a:extLst>
              <a:ext uri="{FF2B5EF4-FFF2-40B4-BE49-F238E27FC236}">
                <a16:creationId xmlns:a16="http://schemas.microsoft.com/office/drawing/2014/main" id="{9834ACEE-CBA1-4B11-B49E-554237C3F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8510" y="4739105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00" name="Oval 95">
            <a:extLst>
              <a:ext uri="{FF2B5EF4-FFF2-40B4-BE49-F238E27FC236}">
                <a16:creationId xmlns:a16="http://schemas.microsoft.com/office/drawing/2014/main" id="{8B445B6A-6ED9-4974-AE00-1BD4D7AA3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4524" y="4596336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01" name="Oval 96">
            <a:extLst>
              <a:ext uri="{FF2B5EF4-FFF2-40B4-BE49-F238E27FC236}">
                <a16:creationId xmlns:a16="http://schemas.microsoft.com/office/drawing/2014/main" id="{00695546-BB99-436C-862C-7B8040C17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4524" y="4596336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02" name="Oval 97">
            <a:extLst>
              <a:ext uri="{FF2B5EF4-FFF2-40B4-BE49-F238E27FC236}">
                <a16:creationId xmlns:a16="http://schemas.microsoft.com/office/drawing/2014/main" id="{044187BA-2930-426C-9955-1ADC4A03A4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2577" y="4559093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03" name="Oval 98">
            <a:extLst>
              <a:ext uri="{FF2B5EF4-FFF2-40B4-BE49-F238E27FC236}">
                <a16:creationId xmlns:a16="http://schemas.microsoft.com/office/drawing/2014/main" id="{4E4CB1E6-21F0-4484-B751-550B57BC6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2577" y="4559093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04" name="Oval 99">
            <a:extLst>
              <a:ext uri="{FF2B5EF4-FFF2-40B4-BE49-F238E27FC236}">
                <a16:creationId xmlns:a16="http://schemas.microsoft.com/office/drawing/2014/main" id="{F0EF5195-6C7E-42CC-9E0D-DCB871B87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232" y="4632028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05" name="Oval 100">
            <a:extLst>
              <a:ext uri="{FF2B5EF4-FFF2-40B4-BE49-F238E27FC236}">
                <a16:creationId xmlns:a16="http://schemas.microsoft.com/office/drawing/2014/main" id="{1FDD6D48-5BCA-46F3-A986-31E24E45FD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232" y="4632028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06" name="Oval 101">
            <a:extLst>
              <a:ext uri="{FF2B5EF4-FFF2-40B4-BE49-F238E27FC236}">
                <a16:creationId xmlns:a16="http://schemas.microsoft.com/office/drawing/2014/main" id="{2C6A9CB6-A2EC-4564-9633-C14809805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5268" y="4649099"/>
            <a:ext cx="72000" cy="720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07" name="Oval 102">
            <a:extLst>
              <a:ext uri="{FF2B5EF4-FFF2-40B4-BE49-F238E27FC236}">
                <a16:creationId xmlns:a16="http://schemas.microsoft.com/office/drawing/2014/main" id="{C467E102-1FF6-4C9A-AA1E-AC283344B5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5268" y="4649099"/>
            <a:ext cx="72000" cy="720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608" name="直線コネクタ 607">
            <a:extLst>
              <a:ext uri="{FF2B5EF4-FFF2-40B4-BE49-F238E27FC236}">
                <a16:creationId xmlns:a16="http://schemas.microsoft.com/office/drawing/2014/main" id="{8C7F2EF4-5968-4527-BC9A-6FD0E905027C}"/>
              </a:ext>
            </a:extLst>
          </p:cNvPr>
          <p:cNvCxnSpPr/>
          <p:nvPr/>
        </p:nvCxnSpPr>
        <p:spPr>
          <a:xfrm>
            <a:off x="3967233" y="5078729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" name="テキスト ボックス 294">
            <a:extLst>
              <a:ext uri="{FF2B5EF4-FFF2-40B4-BE49-F238E27FC236}">
                <a16:creationId xmlns:a16="http://schemas.microsoft.com/office/drawing/2014/main" id="{1112123B-2FF0-475D-A6A7-2B97F04DA50C}"/>
              </a:ext>
            </a:extLst>
          </p:cNvPr>
          <p:cNvSpPr txBox="1"/>
          <p:nvPr/>
        </p:nvSpPr>
        <p:spPr>
          <a:xfrm>
            <a:off x="3383484" y="5374840"/>
            <a:ext cx="56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25</a:t>
            </a:r>
            <a:endParaRPr kumimoji="1" lang="ja-JP" altLang="en-US" dirty="0"/>
          </a:p>
        </p:txBody>
      </p:sp>
      <p:sp>
        <p:nvSpPr>
          <p:cNvPr id="298" name="テキスト ボックス 297">
            <a:extLst>
              <a:ext uri="{FF2B5EF4-FFF2-40B4-BE49-F238E27FC236}">
                <a16:creationId xmlns:a16="http://schemas.microsoft.com/office/drawing/2014/main" id="{BCB8421C-83FC-44F7-B7E1-FBBE7475FE8F}"/>
              </a:ext>
            </a:extLst>
          </p:cNvPr>
          <p:cNvSpPr txBox="1"/>
          <p:nvPr/>
        </p:nvSpPr>
        <p:spPr>
          <a:xfrm>
            <a:off x="1115620" y="6396808"/>
            <a:ext cx="4608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Urinary N-</a:t>
            </a:r>
            <a:r>
              <a:rPr kumimoji="1" lang="en-US" altLang="ja-JP" dirty="0" err="1"/>
              <a:t>connectin</a:t>
            </a:r>
            <a:r>
              <a:rPr kumimoji="1" lang="en-US" altLang="ja-JP" dirty="0"/>
              <a:t>/Cr (</a:t>
            </a:r>
            <a:r>
              <a:rPr kumimoji="1" lang="en-US" altLang="ja-JP" dirty="0" err="1"/>
              <a:t>pmol</a:t>
            </a:r>
            <a:r>
              <a:rPr kumimoji="1" lang="en-US" altLang="ja-JP" dirty="0"/>
              <a:t>/mg/</a:t>
            </a:r>
            <a:r>
              <a:rPr kumimoji="1" lang="en-US" altLang="ja-JP" dirty="0" err="1"/>
              <a:t>dL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5444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105</Words>
  <Application>Microsoft Office PowerPoint</Application>
  <PresentationFormat>On-screen Show (4:3)</PresentationFormat>
  <Paragraphs>62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淳 谷端</dc:creator>
  <cp:lastModifiedBy>Giorgia Aprile</cp:lastModifiedBy>
  <cp:revision>1</cp:revision>
  <dcterms:created xsi:type="dcterms:W3CDTF">2019-01-30T04:52:39Z</dcterms:created>
  <dcterms:modified xsi:type="dcterms:W3CDTF">2019-01-31T11:14:58Z</dcterms:modified>
</cp:coreProperties>
</file>