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0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58192-456B-42DC-9A22-5439F693A28D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65F06-BF1C-4203-991A-D32F71E128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4C879-0154-4B5C-BDEA-D4B0406C0270}" type="datetimeFigureOut">
              <a:rPr lang="en-US" smtClean="0"/>
              <a:pPr/>
              <a:t>8/7/2018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1174686"/>
            <a:ext cx="5400600" cy="55892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07504" y="66690"/>
            <a:ext cx="88158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GB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en-GB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KEGG Carbon metabolism pathway map for </a:t>
            </a:r>
            <a:r>
              <a:rPr lang="en-GB" sz="11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Blautia </a:t>
            </a:r>
            <a:r>
              <a:rPr lang="en-GB" sz="11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hydrogenotrophica</a:t>
            </a:r>
            <a:r>
              <a:rPr lang="en-GB" sz="11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Genes present in the </a:t>
            </a:r>
            <a:r>
              <a:rPr lang="en-GB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differentially expressed gene 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 are highlighted with those with up regulated expression in the co-culture compared to the mono-culture in red and those with down regulated expression in green. Genes with KEGG </a:t>
            </a:r>
            <a:r>
              <a:rPr lang="en-GB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orthologs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found by KAAS-KEGG, but no significant change in expression, are highlighted in blue. Numbers inside boxes are enzyme commission numbers.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268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4767</TotalTime>
  <Words>75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University of Aberdeen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RRI014</dc:creator>
  <cp:lastModifiedBy>Mukhopadhya, Indrani</cp:lastModifiedBy>
  <cp:revision>596</cp:revision>
  <cp:lastPrinted>2017-08-24T09:34:40Z</cp:lastPrinted>
  <dcterms:created xsi:type="dcterms:W3CDTF">2013-01-18T16:14:41Z</dcterms:created>
  <dcterms:modified xsi:type="dcterms:W3CDTF">2018-08-07T10:01:51Z</dcterms:modified>
</cp:coreProperties>
</file>