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06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4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58192-456B-42DC-9A22-5439F693A28D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65F06-BF1C-4203-991A-D32F71E128C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563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5696" y="1181151"/>
            <a:ext cx="6048672" cy="556021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86813" y="111503"/>
            <a:ext cx="892899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GB" sz="11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</a:t>
            </a:r>
            <a:r>
              <a:rPr lang="en-GB" sz="11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GB" sz="1100" b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KEGG </a:t>
            </a:r>
            <a:r>
              <a:rPr lang="en-GB" sz="11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pathway map for metabolism of </a:t>
            </a:r>
            <a:r>
              <a:rPr lang="en-GB" sz="11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pantothenate</a:t>
            </a:r>
            <a:r>
              <a:rPr lang="en-GB" sz="11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CoA in </a:t>
            </a:r>
            <a:r>
              <a:rPr lang="en-GB" sz="1100" b="1" i="1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Blautia </a:t>
            </a:r>
            <a:r>
              <a:rPr lang="en-GB" sz="11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hydrogenotrophica</a:t>
            </a:r>
            <a:r>
              <a:rPr lang="en-GB" sz="11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Genes present in the </a:t>
            </a:r>
            <a:r>
              <a:rPr lang="en-GB" sz="11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differentially expressed gene</a:t>
            </a:r>
            <a:r>
              <a:rPr lang="en-GB" sz="1100" dirty="0" smtClean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list are highlighted with those with up regulated expression in the co-culture compared to the mono-culture in red and those with down regulated expression in green. Genes with KEGG </a:t>
            </a:r>
            <a:r>
              <a:rPr lang="en-GB" sz="11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orthologs</a:t>
            </a:r>
            <a:r>
              <a:rPr lang="en-GB" sz="1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found by KAAS-KEGG, but no significant change in expression, are highlighted in blue.</a:t>
            </a:r>
            <a:endParaRPr lang="en-GB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548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4768</TotalTime>
  <Words>71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University of Aberdeen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RRI014</dc:creator>
  <cp:lastModifiedBy>Mukhopadhya, Indrani</cp:lastModifiedBy>
  <cp:revision>595</cp:revision>
  <cp:lastPrinted>2017-08-24T09:34:40Z</cp:lastPrinted>
  <dcterms:created xsi:type="dcterms:W3CDTF">2013-01-18T16:14:41Z</dcterms:created>
  <dcterms:modified xsi:type="dcterms:W3CDTF">2018-03-09T16:49:49Z</dcterms:modified>
</cp:coreProperties>
</file>