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F7DB-5081-439B-A2CE-9329E690DF46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1060-252A-44CB-82FA-6FDEB4ECF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08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F7DB-5081-439B-A2CE-9329E690DF46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1060-252A-44CB-82FA-6FDEB4ECF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670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F7DB-5081-439B-A2CE-9329E690DF46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1060-252A-44CB-82FA-6FDEB4ECF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27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F7DB-5081-439B-A2CE-9329E690DF46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1060-252A-44CB-82FA-6FDEB4ECF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611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F7DB-5081-439B-A2CE-9329E690DF46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1060-252A-44CB-82FA-6FDEB4ECF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348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F7DB-5081-439B-A2CE-9329E690DF46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1060-252A-44CB-82FA-6FDEB4ECF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787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F7DB-5081-439B-A2CE-9329E690DF46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1060-252A-44CB-82FA-6FDEB4ECF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700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F7DB-5081-439B-A2CE-9329E690DF46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1060-252A-44CB-82FA-6FDEB4ECF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12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F7DB-5081-439B-A2CE-9329E690DF46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1060-252A-44CB-82FA-6FDEB4ECF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50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F7DB-5081-439B-A2CE-9329E690DF46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1060-252A-44CB-82FA-6FDEB4ECF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104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F7DB-5081-439B-A2CE-9329E690DF46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1060-252A-44CB-82FA-6FDEB4ECF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61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EF7DB-5081-439B-A2CE-9329E690DF46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D1060-252A-44CB-82FA-6FDEB4ECF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67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560" y="0"/>
            <a:ext cx="10832893" cy="651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797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2018-09-17T10:56:10Z</dcterms:created>
  <dcterms:modified xsi:type="dcterms:W3CDTF">2018-09-17T10:56:13Z</dcterms:modified>
</cp:coreProperties>
</file>