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4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J:\paper%20related-01232018\1%20and%202-Song%20and%20Wei-BZR1-0202-2018\MS%20version%209-Song-&#20998;&#25104;&#20004;&#31687;&#25991;&#31456;\BZR1&#25991;&#31456;&#20462;&#25913;-ver3-&#23457;&#31295;&#24847;&#35265;&#29256;-20180813\Fig%201B-revised-07260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J:\paper%20related-01232018\1%20and%202-Song%20and%20Wei-BZR1-0202-2018\MS%20version%209-Song-&#20998;&#25104;&#20004;&#31687;&#25991;&#31456;\BZR1&#25991;&#31456;&#20462;&#25913;-ver3-&#23457;&#31295;&#24847;&#35265;&#29256;-20180813\Fig%201B-revised-0726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2174103237096"/>
          <c:y val="5.0925925925925923E-2"/>
          <c:w val="0.57040048118985132"/>
          <c:h val="0.561680519101779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'Re-analysis'!$B$1</c:f>
              <c:strCache>
                <c:ptCount val="1"/>
                <c:pt idx="0">
                  <c:v>H2O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'Re-analysis'!$B$9:$B$12</c:f>
                <c:numCache>
                  <c:formatCode>General</c:formatCode>
                  <c:ptCount val="4"/>
                  <c:pt idx="0">
                    <c:v>0.10491513728582902</c:v>
                  </c:pt>
                  <c:pt idx="1">
                    <c:v>7.7534806950054991E-2</c:v>
                  </c:pt>
                  <c:pt idx="2">
                    <c:v>2.4488696829465972E-2</c:v>
                  </c:pt>
                  <c:pt idx="3">
                    <c:v>0.14721992233265713</c:v>
                  </c:pt>
                </c:numCache>
              </c:numRef>
            </c:plus>
            <c:minus>
              <c:numRef>
                <c:f>'Re-analysis'!$B$14:$B$17</c:f>
                <c:numCache>
                  <c:formatCode>General</c:formatCode>
                  <c:ptCount val="4"/>
                  <c:pt idx="0">
                    <c:v>9.4953117886997229E-2</c:v>
                  </c:pt>
                  <c:pt idx="1">
                    <c:v>7.1955733076981554E-2</c:v>
                  </c:pt>
                  <c:pt idx="2">
                    <c:v>2.3903335298136819E-2</c:v>
                  </c:pt>
                  <c:pt idx="3">
                    <c:v>0.1283275503386595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'Re-analysis'!$A$2:$A$5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'Re-analysis'!$B$2:$B$5</c:f>
              <c:numCache>
                <c:formatCode>0.00_ 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DB-44FE-8C82-E4E75FD4AE6D}"/>
            </c:ext>
          </c:extLst>
        </c:ser>
        <c:ser>
          <c:idx val="1"/>
          <c:order val="1"/>
          <c:tx>
            <c:strRef>
              <c:f>'Re-analysis'!$C$1</c:f>
              <c:strCache>
                <c:ptCount val="1"/>
                <c:pt idx="0">
                  <c:v>NaCl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'Re-analysis'!$C$9:$C$12</c:f>
                <c:numCache>
                  <c:formatCode>General</c:formatCode>
                  <c:ptCount val="4"/>
                  <c:pt idx="0">
                    <c:v>0.58163979175720026</c:v>
                  </c:pt>
                  <c:pt idx="1">
                    <c:v>1.6661904988206977</c:v>
                  </c:pt>
                  <c:pt idx="2">
                    <c:v>3.8481491928418308</c:v>
                  </c:pt>
                  <c:pt idx="3">
                    <c:v>0.43699355182252764</c:v>
                  </c:pt>
                </c:numCache>
              </c:numRef>
            </c:plus>
            <c:minus>
              <c:numRef>
                <c:f>'Re-analysis'!$C$14:$C$17</c:f>
                <c:numCache>
                  <c:formatCode>General</c:formatCode>
                  <c:ptCount val="4"/>
                  <c:pt idx="0">
                    <c:v>0.45031301860151984</c:v>
                  </c:pt>
                  <c:pt idx="1">
                    <c:v>0.82704301591084373</c:v>
                  </c:pt>
                  <c:pt idx="2">
                    <c:v>2.8736172821579071</c:v>
                  </c:pt>
                  <c:pt idx="3">
                    <c:v>0.26926599805387935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'Re-analysis'!$A$2:$A$5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'Re-analysis'!$C$2:$C$5</c:f>
              <c:numCache>
                <c:formatCode>0.00_ </c:formatCode>
                <c:ptCount val="4"/>
                <c:pt idx="0">
                  <c:v>1.9944141173289403</c:v>
                </c:pt>
                <c:pt idx="1">
                  <c:v>1.6421561683629535</c:v>
                </c:pt>
                <c:pt idx="2">
                  <c:v>11.347096902257084</c:v>
                </c:pt>
                <c:pt idx="3">
                  <c:v>0.70153950397979803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DB-44FE-8C82-E4E75FD4AE6D}"/>
            </c:ext>
          </c:extLst>
        </c:ser>
        <c:ser>
          <c:idx val="2"/>
          <c:order val="2"/>
          <c:tx>
            <c:strRef>
              <c:f>'Re-analysis'!$D$1</c:f>
              <c:strCache>
                <c:ptCount val="1"/>
                <c:pt idx="0">
                  <c:v>ABA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'Re-analysis'!$D$9:$D$12</c:f>
                <c:numCache>
                  <c:formatCode>General</c:formatCode>
                  <c:ptCount val="4"/>
                  <c:pt idx="0">
                    <c:v>0.10604802414621761</c:v>
                  </c:pt>
                  <c:pt idx="1">
                    <c:v>0.11401107197006088</c:v>
                  </c:pt>
                  <c:pt idx="2">
                    <c:v>1.9890980745518956</c:v>
                  </c:pt>
                  <c:pt idx="3">
                    <c:v>0.14136869837857668</c:v>
                  </c:pt>
                </c:numCache>
              </c:numRef>
            </c:plus>
            <c:minus>
              <c:numRef>
                <c:f>'Re-analysis'!$D$14:$D$18</c:f>
                <c:numCache>
                  <c:formatCode>General</c:formatCode>
                  <c:ptCount val="5"/>
                  <c:pt idx="0">
                    <c:v>9.7326381798304329E-2</c:v>
                  </c:pt>
                  <c:pt idx="1">
                    <c:v>0.10662595138210795</c:v>
                  </c:pt>
                  <c:pt idx="2">
                    <c:v>1.0510128553223832</c:v>
                  </c:pt>
                  <c:pt idx="3">
                    <c:v>0.13266615173408658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'Re-analysis'!$A$2:$A$5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'Re-analysis'!$D$2:$D$5</c:f>
              <c:numCache>
                <c:formatCode>0.00_ </c:formatCode>
                <c:ptCount val="4"/>
                <c:pt idx="0">
                  <c:v>1.1834090501865397</c:v>
                </c:pt>
                <c:pt idx="1">
                  <c:v>1.6460853783121643</c:v>
                </c:pt>
                <c:pt idx="2">
                  <c:v>2.2285476884158886</c:v>
                </c:pt>
                <c:pt idx="3">
                  <c:v>2.155098036896637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DB-44FE-8C82-E4E75FD4AE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41833791"/>
        <c:axId val="1941840031"/>
      </c:barChart>
      <c:catAx>
        <c:axId val="1941833791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941840031"/>
        <c:crosses val="autoZero"/>
        <c:auto val="1"/>
        <c:lblAlgn val="ctr"/>
        <c:lblOffset val="100"/>
        <c:noMultiLvlLbl val="0"/>
      </c:catAx>
      <c:valAx>
        <c:axId val="1941840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prstDash val="dashDot"/>
              <a:round/>
            </a:ln>
            <a:effectLst/>
          </c:spPr>
        </c:majorGridlines>
        <c:numFmt formatCode="0_ 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941833791"/>
        <c:crosses val="autoZero"/>
        <c:crossBetween val="between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22876027996500437"/>
          <c:y val="0.74136410032079325"/>
          <c:w val="0.28136832895888014"/>
          <c:h val="7.34507144940215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bg1"/>
    </a:solidFill>
    <a:ln w="15875" cap="flat" cmpd="sng" algn="ctr">
      <a:noFill/>
      <a:round/>
    </a:ln>
    <a:effectLst/>
  </c:spPr>
  <c:txPr>
    <a:bodyPr/>
    <a:lstStyle/>
    <a:p>
      <a:pPr>
        <a:defRPr sz="105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182174103237096"/>
          <c:y val="5.0925925925925923E-2"/>
          <c:w val="0.57040048118985132"/>
          <c:h val="0.5663101487314086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'Re-analysis'!$G$1</c:f>
              <c:strCache>
                <c:ptCount val="1"/>
                <c:pt idx="0">
                  <c:v>0 h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'Re-analysis'!$G$9:$G$12</c:f>
                <c:numCache>
                  <c:formatCode>General</c:formatCode>
                  <c:ptCount val="4"/>
                  <c:pt idx="0">
                    <c:v>0.59166471741746274</c:v>
                  </c:pt>
                  <c:pt idx="1">
                    <c:v>0.76745630358374051</c:v>
                  </c:pt>
                  <c:pt idx="2">
                    <c:v>0.38426427917154893</c:v>
                  </c:pt>
                  <c:pt idx="3">
                    <c:v>0.97677577118940828</c:v>
                  </c:pt>
                </c:numCache>
              </c:numRef>
            </c:plus>
            <c:minus>
              <c:numRef>
                <c:f>'Re-analysis'!$G$14:$G$17</c:f>
                <c:numCache>
                  <c:formatCode>General</c:formatCode>
                  <c:ptCount val="4"/>
                  <c:pt idx="0">
                    <c:v>0.37172697927077347</c:v>
                  </c:pt>
                  <c:pt idx="1">
                    <c:v>0.43421514977633457</c:v>
                  </c:pt>
                  <c:pt idx="2">
                    <c:v>0.27759459299312594</c:v>
                  </c:pt>
                  <c:pt idx="3">
                    <c:v>0.49412573010326355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'Re-analysis'!$F$2:$F$5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'Re-analysis'!$G$2:$G$5</c:f>
              <c:numCache>
                <c:formatCode>0.00_ 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83-4182-95B4-EEBBCD1748DD}"/>
            </c:ext>
          </c:extLst>
        </c:ser>
        <c:ser>
          <c:idx val="1"/>
          <c:order val="1"/>
          <c:tx>
            <c:strRef>
              <c:f>'Re-analysis'!$H$1</c:f>
              <c:strCache>
                <c:ptCount val="1"/>
                <c:pt idx="0">
                  <c:v>Dehydration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'Re-analysis'!$H$9:$H$12</c:f>
                <c:numCache>
                  <c:formatCode>General</c:formatCode>
                  <c:ptCount val="4"/>
                  <c:pt idx="0">
                    <c:v>0.13602225031117743</c:v>
                  </c:pt>
                  <c:pt idx="1">
                    <c:v>0.14859006123325891</c:v>
                  </c:pt>
                  <c:pt idx="2">
                    <c:v>2.624811992068949</c:v>
                  </c:pt>
                  <c:pt idx="3">
                    <c:v>0.1231218369128847</c:v>
                  </c:pt>
                </c:numCache>
              </c:numRef>
            </c:plus>
            <c:minus>
              <c:numRef>
                <c:f>'Re-analysis'!$H$14:$H$17</c:f>
                <c:numCache>
                  <c:formatCode>General</c:formatCode>
                  <c:ptCount val="4"/>
                  <c:pt idx="0">
                    <c:v>0.1272488901233404</c:v>
                  </c:pt>
                  <c:pt idx="1">
                    <c:v>0.14070721987864498</c:v>
                  </c:pt>
                  <c:pt idx="2">
                    <c:v>2.1459109085510697</c:v>
                  </c:pt>
                  <c:pt idx="3">
                    <c:v>0.10094310730834155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'Re-analysis'!$F$2:$F$5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'Re-analysis'!$H$2:$H$5</c:f>
              <c:numCache>
                <c:formatCode>0.00_ </c:formatCode>
                <c:ptCount val="4"/>
                <c:pt idx="0">
                  <c:v>1.9728678651734868</c:v>
                </c:pt>
                <c:pt idx="1">
                  <c:v>2.6523043503208523</c:v>
                </c:pt>
                <c:pt idx="2">
                  <c:v>11.76153673593892</c:v>
                </c:pt>
                <c:pt idx="3">
                  <c:v>0.56037027445213028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83-4182-95B4-EEBBCD1748DD}"/>
            </c:ext>
          </c:extLst>
        </c:ser>
        <c:ser>
          <c:idx val="2"/>
          <c:order val="2"/>
          <c:tx>
            <c:strRef>
              <c:f>'Re-analysis'!$I$1</c:f>
              <c:strCache>
                <c:ptCount val="1"/>
                <c:pt idx="0">
                  <c:v>Cold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'Re-analysis'!$I$9:$I$12</c:f>
                <c:numCache>
                  <c:formatCode>General</c:formatCode>
                  <c:ptCount val="4"/>
                  <c:pt idx="0">
                    <c:v>0.76501888970671938</c:v>
                  </c:pt>
                  <c:pt idx="1">
                    <c:v>0.32872903158315703</c:v>
                  </c:pt>
                  <c:pt idx="2">
                    <c:v>0.41094009551510924</c:v>
                  </c:pt>
                  <c:pt idx="3">
                    <c:v>0.23597419434256572</c:v>
                  </c:pt>
                </c:numCache>
              </c:numRef>
            </c:plus>
            <c:minus>
              <c:numRef>
                <c:f>'Re-analysis'!$I$14:$I$17</c:f>
                <c:numCache>
                  <c:formatCode>General</c:formatCode>
                  <c:ptCount val="4"/>
                  <c:pt idx="0">
                    <c:v>0.59541621208246065</c:v>
                  </c:pt>
                  <c:pt idx="1">
                    <c:v>0.25738127224804519</c:v>
                  </c:pt>
                  <c:pt idx="2">
                    <c:v>0.3011684108807593</c:v>
                  </c:pt>
                  <c:pt idx="3">
                    <c:v>0.18003467876501178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'Re-analysis'!$F$2:$F$5</c:f>
              <c:strCache>
                <c:ptCount val="4"/>
                <c:pt idx="0">
                  <c:v>GmBZL1</c:v>
                </c:pt>
                <c:pt idx="1">
                  <c:v>GmBZL2</c:v>
                </c:pt>
                <c:pt idx="2">
                  <c:v>GmBZL3</c:v>
                </c:pt>
                <c:pt idx="3">
                  <c:v>GmBZL4</c:v>
                </c:pt>
              </c:strCache>
            </c:strRef>
          </c:cat>
          <c:val>
            <c:numRef>
              <c:f>'Re-analysis'!$I$2:$I$5</c:f>
              <c:numCache>
                <c:formatCode>0.00_ </c:formatCode>
                <c:ptCount val="4"/>
                <c:pt idx="0">
                  <c:v>2.6857161447052147</c:v>
                </c:pt>
                <c:pt idx="1">
                  <c:v>1.1858633986856393</c:v>
                </c:pt>
                <c:pt idx="2">
                  <c:v>1.1274508170820661</c:v>
                </c:pt>
                <c:pt idx="3">
                  <c:v>0.75945488330869548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83-4182-95B4-EEBBCD1748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7044095"/>
        <c:axId val="1937044511"/>
      </c:barChart>
      <c:catAx>
        <c:axId val="1937044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937044511"/>
        <c:crosses val="autoZero"/>
        <c:auto val="1"/>
        <c:lblAlgn val="ctr"/>
        <c:lblOffset val="100"/>
        <c:noMultiLvlLbl val="0"/>
      </c:catAx>
      <c:valAx>
        <c:axId val="19370445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prstDash val="dashDot"/>
              <a:round/>
            </a:ln>
            <a:effectLst/>
          </c:spPr>
        </c:majorGridlines>
        <c:numFmt formatCode="0_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zh-CN"/>
          </a:p>
        </c:txPr>
        <c:crossAx val="1937044095"/>
        <c:crosses val="autoZero"/>
        <c:crossBetween val="between"/>
      </c:valAx>
      <c:spPr>
        <a:noFill/>
        <a:ln w="158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18777909011373578"/>
          <c:y val="0.7367344706911636"/>
          <c:w val="0.35221937882764653"/>
          <c:h val="7.34507144940215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 b="1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A4002-D358-4FE0-AC65-67BAB957144B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E5B1BC-ECA7-4E46-8235-6FD09685EC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473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E5B1BC-ECA7-4E46-8235-6FD09685EC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789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51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505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26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3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37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2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412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081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20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203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54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E8071-DACF-4768-88C5-1617D31D97B6}" type="datetimeFigureOut">
              <a:rPr lang="zh-CN" altLang="en-US" smtClean="0"/>
              <a:t>2019-1-14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59542-DA85-4211-A4DC-8EEAE2C3CF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50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0017" y="389038"/>
            <a:ext cx="4719637" cy="8010921"/>
            <a:chOff x="490017" y="389038"/>
            <a:chExt cx="4719637" cy="8010921"/>
          </a:xfrm>
        </p:grpSpPr>
        <p:graphicFrame>
          <p:nvGraphicFramePr>
            <p:cNvPr id="9" name="图表 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88564873"/>
                </p:ext>
              </p:extLst>
            </p:nvPr>
          </p:nvGraphicFramePr>
          <p:xfrm>
            <a:off x="637654" y="3440425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0" name="图表 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07427664"/>
                </p:ext>
              </p:extLst>
            </p:nvPr>
          </p:nvGraphicFramePr>
          <p:xfrm>
            <a:off x="637654" y="5656759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3" name="TextBox 304"/>
            <p:cNvSpPr txBox="1"/>
            <p:nvPr/>
          </p:nvSpPr>
          <p:spPr>
            <a:xfrm>
              <a:off x="490017" y="583198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306"/>
            <p:cNvSpPr txBox="1"/>
            <p:nvPr/>
          </p:nvSpPr>
          <p:spPr>
            <a:xfrm>
              <a:off x="490017" y="3440425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139"/>
            <p:cNvPicPr>
              <a:picLocks noChangeAspect="1"/>
            </p:cNvPicPr>
            <p:nvPr/>
          </p:nvPicPr>
          <p:blipFill rotWithShape="1">
            <a:blip r:embed="rId5"/>
            <a:srcRect l="49531" t="23542" r="33402" b="68878"/>
            <a:stretch/>
          </p:blipFill>
          <p:spPr>
            <a:xfrm>
              <a:off x="1093238" y="2147281"/>
              <a:ext cx="2079655" cy="261285"/>
            </a:xfrm>
            <a:prstGeom prst="rect">
              <a:avLst/>
            </a:prstGeom>
          </p:spPr>
        </p:pic>
        <p:pic>
          <p:nvPicPr>
            <p:cNvPr id="7" name="Picture 139"/>
            <p:cNvPicPr>
              <a:picLocks noChangeAspect="1"/>
            </p:cNvPicPr>
            <p:nvPr/>
          </p:nvPicPr>
          <p:blipFill rotWithShape="1">
            <a:blip r:embed="rId5"/>
            <a:srcRect l="49531" t="76812" r="33402" b="6429"/>
            <a:stretch/>
          </p:blipFill>
          <p:spPr>
            <a:xfrm>
              <a:off x="1094188" y="2661745"/>
              <a:ext cx="2079655" cy="577641"/>
            </a:xfrm>
            <a:prstGeom prst="rect">
              <a:avLst/>
            </a:prstGeom>
          </p:spPr>
        </p:pic>
        <p:sp>
          <p:nvSpPr>
            <p:cNvPr id="8" name="Rectangle 140"/>
            <p:cNvSpPr/>
            <p:nvPr/>
          </p:nvSpPr>
          <p:spPr>
            <a:xfrm rot="16200000">
              <a:off x="976072" y="1729821"/>
              <a:ext cx="5004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Root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41"/>
            <p:cNvSpPr/>
            <p:nvPr/>
          </p:nvSpPr>
          <p:spPr>
            <a:xfrm rot="16200000">
              <a:off x="983104" y="1507004"/>
              <a:ext cx="9460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Root </a:t>
              </a:r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Hairs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2" name="Rectangle 227"/>
            <p:cNvSpPr/>
            <p:nvPr/>
          </p:nvSpPr>
          <p:spPr>
            <a:xfrm rot="16200000">
              <a:off x="1314049" y="1623222"/>
              <a:ext cx="7136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Nodules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228"/>
            <p:cNvSpPr/>
            <p:nvPr/>
          </p:nvSpPr>
          <p:spPr>
            <a:xfrm rot="16200000">
              <a:off x="1592103" y="1721005"/>
              <a:ext cx="51809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Stem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Rectangle 281"/>
            <p:cNvSpPr/>
            <p:nvPr/>
          </p:nvSpPr>
          <p:spPr>
            <a:xfrm rot="16200000">
              <a:off x="1197272" y="1115294"/>
              <a:ext cx="172951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Shoot </a:t>
              </a:r>
              <a:r>
                <a:rPr lang="en-US" sz="12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Apical </a:t>
              </a:r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Meristem</a:t>
              </a:r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15" name="Rectangle 283"/>
            <p:cNvSpPr/>
            <p:nvPr/>
          </p:nvSpPr>
          <p:spPr>
            <a:xfrm rot="16200000">
              <a:off x="1934514" y="1641656"/>
              <a:ext cx="67678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Leaves</a:t>
              </a:r>
              <a:r>
                <a:rPr lang="en-US" sz="12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284"/>
            <p:cNvSpPr/>
            <p:nvPr/>
          </p:nvSpPr>
          <p:spPr>
            <a:xfrm rot="16200000">
              <a:off x="2177197" y="1656083"/>
              <a:ext cx="64793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Flower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285"/>
            <p:cNvSpPr/>
            <p:nvPr/>
          </p:nvSpPr>
          <p:spPr>
            <a:xfrm rot="16200000">
              <a:off x="2509420" y="1759477"/>
              <a:ext cx="44114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Pod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Rectangle 286"/>
            <p:cNvSpPr/>
            <p:nvPr/>
          </p:nvSpPr>
          <p:spPr>
            <a:xfrm rot="16200000">
              <a:off x="2706547" y="1735432"/>
              <a:ext cx="48923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Seed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Rectangle 287"/>
            <p:cNvSpPr/>
            <p:nvPr/>
          </p:nvSpPr>
          <p:spPr>
            <a:xfrm>
              <a:off x="3010016" y="2937845"/>
              <a:ext cx="7104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GmBZL3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288"/>
            <p:cNvSpPr/>
            <p:nvPr/>
          </p:nvSpPr>
          <p:spPr>
            <a:xfrm>
              <a:off x="3010016" y="2660086"/>
              <a:ext cx="7104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GmBZL4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90"/>
            <p:cNvSpPr/>
            <p:nvPr/>
          </p:nvSpPr>
          <p:spPr>
            <a:xfrm>
              <a:off x="3010016" y="2138958"/>
              <a:ext cx="7104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GmBZL2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97"/>
            <p:cNvSpPr txBox="1"/>
            <p:nvPr/>
          </p:nvSpPr>
          <p:spPr>
            <a:xfrm>
              <a:off x="1045921" y="3175962"/>
              <a:ext cx="21852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   </a:t>
              </a:r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-3   -2    -1     0      1      2     3     4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5" name="Picture 139"/>
            <p:cNvPicPr>
              <a:picLocks noChangeAspect="1"/>
            </p:cNvPicPr>
            <p:nvPr/>
          </p:nvPicPr>
          <p:blipFill rotWithShape="1">
            <a:blip r:embed="rId5"/>
            <a:srcRect l="49531" t="54233" r="33402" b="38431"/>
            <a:stretch/>
          </p:blipFill>
          <p:spPr>
            <a:xfrm>
              <a:off x="1094187" y="2409500"/>
              <a:ext cx="2079655" cy="252854"/>
            </a:xfrm>
            <a:prstGeom prst="rect">
              <a:avLst/>
            </a:prstGeom>
          </p:spPr>
        </p:pic>
        <p:sp>
          <p:nvSpPr>
            <p:cNvPr id="26" name="Rectangle 289"/>
            <p:cNvSpPr/>
            <p:nvPr/>
          </p:nvSpPr>
          <p:spPr>
            <a:xfrm>
              <a:off x="3010016" y="2379835"/>
              <a:ext cx="71045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GmBZL1</a:t>
              </a:r>
              <a:endPara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306"/>
            <p:cNvSpPr txBox="1"/>
            <p:nvPr/>
          </p:nvSpPr>
          <p:spPr>
            <a:xfrm>
              <a:off x="490017" y="5656759"/>
              <a:ext cx="29527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1835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992</TotalTime>
  <Words>33</Words>
  <Application>Microsoft Office PowerPoint</Application>
  <PresentationFormat>全屏显示(4:3)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Times New Roman</vt:lpstr>
      <vt:lpstr>Office 主题​​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未定义</cp:lastModifiedBy>
  <cp:revision>32</cp:revision>
  <dcterms:created xsi:type="dcterms:W3CDTF">2018-08-29T09:23:56Z</dcterms:created>
  <dcterms:modified xsi:type="dcterms:W3CDTF">2019-01-14T07:35:37Z</dcterms:modified>
</cp:coreProperties>
</file>