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8" r:id="rId2"/>
  </p:sldIdLst>
  <p:sldSz cx="6858000" cy="9144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249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___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US" altLang="zh-CN" sz="1400" b="1" dirty="0" smtClean="0"/>
              <a:t>DWF4/PP2A ratio</a:t>
            </a:r>
            <a:endParaRPr lang="en-US" altLang="zh-CN" sz="1400" b="1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zh-CN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Sheet3!$E$21</c:f>
              <c:strCache>
                <c:ptCount val="1"/>
                <c:pt idx="0">
                  <c:v>DWF4/PP2A</c:v>
                </c:pt>
              </c:strCache>
            </c:strRef>
          </c:tx>
          <c:spPr>
            <a:solidFill>
              <a:sysClr val="window" lastClr="FFFFFF">
                <a:lumMod val="50000"/>
              </a:sysClr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Sheet3!$F$22:$I$22</c:f>
                <c:numCache>
                  <c:formatCode>General</c:formatCode>
                  <c:ptCount val="4"/>
                  <c:pt idx="0">
                    <c:v>0.16534699999999999</c:v>
                  </c:pt>
                  <c:pt idx="1">
                    <c:v>0.24601200000000001</c:v>
                  </c:pt>
                  <c:pt idx="2">
                    <c:v>0.30359480385471616</c:v>
                  </c:pt>
                  <c:pt idx="3">
                    <c:v>0.63187421166168667</c:v>
                  </c:pt>
                </c:numCache>
              </c:numRef>
            </c:plus>
            <c:minus>
              <c:numRef>
                <c:f>Sheet3!$F$22:$I$22</c:f>
                <c:numCache>
                  <c:formatCode>General</c:formatCode>
                  <c:ptCount val="4"/>
                  <c:pt idx="0">
                    <c:v>0.16534699999999999</c:v>
                  </c:pt>
                  <c:pt idx="1">
                    <c:v>0.24601200000000001</c:v>
                  </c:pt>
                  <c:pt idx="2">
                    <c:v>0.30359480385471616</c:v>
                  </c:pt>
                  <c:pt idx="3">
                    <c:v>0.63187421166168667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Sheet3!$F$20:$I$20</c:f>
              <c:strCache>
                <c:ptCount val="4"/>
                <c:pt idx="0">
                  <c:v>CK1</c:v>
                </c:pt>
                <c:pt idx="1">
                  <c:v>CK2</c:v>
                </c:pt>
                <c:pt idx="2">
                  <c:v>IP1</c:v>
                </c:pt>
                <c:pt idx="3">
                  <c:v>IP2</c:v>
                </c:pt>
              </c:strCache>
            </c:strRef>
          </c:cat>
          <c:val>
            <c:numRef>
              <c:f>Sheet3!$F$21:$I$21</c:f>
              <c:numCache>
                <c:formatCode>General</c:formatCode>
                <c:ptCount val="4"/>
                <c:pt idx="0">
                  <c:v>0.98425300000000004</c:v>
                </c:pt>
                <c:pt idx="1">
                  <c:v>1.102589</c:v>
                </c:pt>
                <c:pt idx="2">
                  <c:v>3.9859943333333341</c:v>
                </c:pt>
                <c:pt idx="3">
                  <c:v>5.1011861666666656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259-45E8-9C71-FF81496E8EA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77789392"/>
        <c:axId val="1277791472"/>
      </c:barChart>
      <c:catAx>
        <c:axId val="12777893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zh-CN"/>
          </a:p>
        </c:txPr>
        <c:crossAx val="1277791472"/>
        <c:crosses val="autoZero"/>
        <c:auto val="1"/>
        <c:lblAlgn val="ctr"/>
        <c:lblOffset val="100"/>
        <c:noMultiLvlLbl val="0"/>
      </c:catAx>
      <c:valAx>
        <c:axId val="12777914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zh-CN"/>
          </a:p>
        </c:txPr>
        <c:crossAx val="1277789392"/>
        <c:crosses val="autoZero"/>
        <c:crossBetween val="between"/>
      </c:valAx>
      <c:spPr>
        <a:noFill/>
        <a:ln w="19050">
          <a:solidFill>
            <a:sysClr val="windowText" lastClr="000000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zh-CN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7A4002-D358-4FE0-AC65-67BAB957144B}" type="datetimeFigureOut">
              <a:rPr lang="zh-CN" altLang="en-US" smtClean="0"/>
              <a:t>2019-1-14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E5B1BC-ECA7-4E46-8235-6FD09685EC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44735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E8071-DACF-4768-88C5-1617D31D97B6}" type="datetimeFigureOut">
              <a:rPr lang="zh-CN" altLang="en-US" smtClean="0"/>
              <a:t>2019-1-14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59542-DA85-4211-A4DC-8EEAE2C3CF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7513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E8071-DACF-4768-88C5-1617D31D97B6}" type="datetimeFigureOut">
              <a:rPr lang="zh-CN" altLang="en-US" smtClean="0"/>
              <a:t>2019-1-14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59542-DA85-4211-A4DC-8EEAE2C3CF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65053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E8071-DACF-4768-88C5-1617D31D97B6}" type="datetimeFigureOut">
              <a:rPr lang="zh-CN" altLang="en-US" smtClean="0"/>
              <a:t>2019-1-14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59542-DA85-4211-A4DC-8EEAE2C3CF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02268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E8071-DACF-4768-88C5-1617D31D97B6}" type="datetimeFigureOut">
              <a:rPr lang="zh-CN" altLang="en-US" smtClean="0"/>
              <a:t>2019-1-14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59542-DA85-4211-A4DC-8EEAE2C3CF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431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E8071-DACF-4768-88C5-1617D31D97B6}" type="datetimeFigureOut">
              <a:rPr lang="zh-CN" altLang="en-US" smtClean="0"/>
              <a:t>2019-1-14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59542-DA85-4211-A4DC-8EEAE2C3CF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83753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E8071-DACF-4768-88C5-1617D31D97B6}" type="datetimeFigureOut">
              <a:rPr lang="zh-CN" altLang="en-US" smtClean="0"/>
              <a:t>2019-1-14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59542-DA85-4211-A4DC-8EEAE2C3CF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18275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E8071-DACF-4768-88C5-1617D31D97B6}" type="datetimeFigureOut">
              <a:rPr lang="zh-CN" altLang="en-US" smtClean="0"/>
              <a:t>2019-1-14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59542-DA85-4211-A4DC-8EEAE2C3CF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64129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E8071-DACF-4768-88C5-1617D31D97B6}" type="datetimeFigureOut">
              <a:rPr lang="zh-CN" altLang="en-US" smtClean="0"/>
              <a:t>2019-1-14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59542-DA85-4211-A4DC-8EEAE2C3CF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2081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E8071-DACF-4768-88C5-1617D31D97B6}" type="datetimeFigureOut">
              <a:rPr lang="zh-CN" altLang="en-US" smtClean="0"/>
              <a:t>2019-1-14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59542-DA85-4211-A4DC-8EEAE2C3CF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1207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E8071-DACF-4768-88C5-1617D31D97B6}" type="datetimeFigureOut">
              <a:rPr lang="zh-CN" altLang="en-US" smtClean="0"/>
              <a:t>2019-1-14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59542-DA85-4211-A4DC-8EEAE2C3CF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92038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E8071-DACF-4768-88C5-1617D31D97B6}" type="datetimeFigureOut">
              <a:rPr lang="zh-CN" altLang="en-US" smtClean="0"/>
              <a:t>2019-1-14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59542-DA85-4211-A4DC-8EEAE2C3CF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2547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3E8071-DACF-4768-88C5-1617D31D97B6}" type="datetimeFigureOut">
              <a:rPr lang="zh-CN" altLang="en-US" smtClean="0"/>
              <a:t>2019-1-14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659542-DA85-4211-A4DC-8EEAE2C3CF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5502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955177" y="1082920"/>
            <a:ext cx="3291840" cy="3286897"/>
            <a:chOff x="955177" y="1082920"/>
            <a:chExt cx="3291840" cy="3286897"/>
          </a:xfrm>
        </p:grpSpPr>
        <p:graphicFrame>
          <p:nvGraphicFramePr>
            <p:cNvPr id="35" name="图表 34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013103996"/>
                </p:ext>
              </p:extLst>
            </p:nvPr>
          </p:nvGraphicFramePr>
          <p:xfrm>
            <a:off x="955177" y="1082920"/>
            <a:ext cx="3291840" cy="328689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36" name="矩形 35"/>
            <p:cNvSpPr/>
            <p:nvPr/>
          </p:nvSpPr>
          <p:spPr>
            <a:xfrm>
              <a:off x="2885237" y="2306412"/>
              <a:ext cx="30008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dirty="0" smtClean="0"/>
                <a:t>*</a:t>
              </a:r>
              <a:endParaRPr lang="zh-CN" altLang="en-US" dirty="0"/>
            </a:p>
          </p:txBody>
        </p:sp>
        <p:sp>
          <p:nvSpPr>
            <p:cNvPr id="37" name="矩形 36"/>
            <p:cNvSpPr/>
            <p:nvPr/>
          </p:nvSpPr>
          <p:spPr>
            <a:xfrm>
              <a:off x="3607742" y="1799783"/>
              <a:ext cx="30008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dirty="0" smtClean="0"/>
                <a:t>*</a:t>
              </a:r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9218358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1248</TotalTime>
  <Words>4</Words>
  <Application>Microsoft Office PowerPoint</Application>
  <PresentationFormat>全屏显示(4:3)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8" baseType="lpstr">
      <vt:lpstr>等线</vt:lpstr>
      <vt:lpstr>等线 Light</vt:lpstr>
      <vt:lpstr>Arial</vt:lpstr>
      <vt:lpstr>Calibri</vt:lpstr>
      <vt:lpstr>Calibri Light</vt:lpstr>
      <vt:lpstr>Times New Roman</vt:lpstr>
      <vt:lpstr>Office 主题​​</vt:lpstr>
      <vt:lpstr>PowerPoint 演示文稿</vt:lpstr>
    </vt:vector>
  </TitlesOfParts>
  <Company>微软中国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微软用户</dc:creator>
  <cp:lastModifiedBy>未定义</cp:lastModifiedBy>
  <cp:revision>37</cp:revision>
  <dcterms:created xsi:type="dcterms:W3CDTF">2018-08-29T09:23:56Z</dcterms:created>
  <dcterms:modified xsi:type="dcterms:W3CDTF">2019-01-14T07:35:27Z</dcterms:modified>
</cp:coreProperties>
</file>