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30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4A2"/>
    <a:srgbClr val="9BBB59"/>
    <a:srgbClr val="C0504D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2405" y="5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1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AF6C858-56B4-4043-AC0C-8CFB04A84022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E22B283-3CAA-451C-B3C4-D3EA0063F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27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23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8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0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8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2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2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3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3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</a:t>
            </a:r>
            <a:r>
              <a:rPr lang="en-US" dirty="0" smtClean="0"/>
              <a:t>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2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30C43-FCC7-4C51-AE88-C6E105134D48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267D9-825F-4B85-839A-EB7431AAB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27" y="1445772"/>
            <a:ext cx="5224050" cy="316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6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30605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>University of Missouri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Song, Li</dc:creator>
  <cp:lastModifiedBy>未定义</cp:lastModifiedBy>
  <cp:revision>604</cp:revision>
  <cp:lastPrinted>2016-05-25T20:08:40Z</cp:lastPrinted>
  <dcterms:created xsi:type="dcterms:W3CDTF">2015-12-03T02:20:09Z</dcterms:created>
  <dcterms:modified xsi:type="dcterms:W3CDTF">2019-01-14T07:35:21Z</dcterms:modified>
</cp:coreProperties>
</file>