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5" r:id="rId2"/>
    <p:sldId id="266" r:id="rId3"/>
  </p:sldIdLst>
  <p:sldSz cx="11887200" cy="9144000"/>
  <p:notesSz cx="6858000" cy="9144000"/>
  <p:defaultTextStyle>
    <a:defPPr>
      <a:defRPr lang="en-US"/>
    </a:defPPr>
    <a:lvl1pPr marL="0" algn="l" defTabSz="12014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0742" algn="l" defTabSz="12014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01483" algn="l" defTabSz="12014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02224" algn="l" defTabSz="12014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02965" algn="l" defTabSz="12014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03707" algn="l" defTabSz="12014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04450" algn="l" defTabSz="12014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05191" algn="l" defTabSz="12014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05933" algn="l" defTabSz="120148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05" autoAdjust="0"/>
    <p:restoredTop sz="94660"/>
  </p:normalViewPr>
  <p:slideViewPr>
    <p:cSldViewPr>
      <p:cViewPr>
        <p:scale>
          <a:sx n="121" d="100"/>
          <a:sy n="121" d="100"/>
        </p:scale>
        <p:origin x="-90" y="576"/>
      </p:cViewPr>
      <p:guideLst>
        <p:guide orient="horz" pos="2880"/>
        <p:guide pos="37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B6287-F839-468A-8F9A-2BFF640CF65A}" type="datetimeFigureOut">
              <a:rPr lang="en-US" smtClean="0"/>
              <a:t>1/27/2019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85800"/>
            <a:ext cx="4457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B0AE2-67EF-4EA9-9335-A28B57D6F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38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2840569"/>
            <a:ext cx="1010412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5181600"/>
            <a:ext cx="832104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07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1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0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02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0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04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05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0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698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89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220" y="366187"/>
            <a:ext cx="267462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366187"/>
            <a:ext cx="782574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898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606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5875867"/>
            <a:ext cx="10104120" cy="1816100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3875621"/>
            <a:ext cx="10104120" cy="2000249"/>
          </a:xfr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60074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0148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022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40296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30037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604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2051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80593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576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33602"/>
            <a:ext cx="5250180" cy="603461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660" y="2133602"/>
            <a:ext cx="5250180" cy="603461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285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046818"/>
            <a:ext cx="5252244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0742" indent="0">
              <a:buNone/>
              <a:defRPr sz="2600" b="1"/>
            </a:lvl2pPr>
            <a:lvl3pPr marL="1201483" indent="0">
              <a:buNone/>
              <a:defRPr sz="2400" b="1"/>
            </a:lvl3pPr>
            <a:lvl4pPr marL="1802224" indent="0">
              <a:buNone/>
              <a:defRPr sz="2100" b="1"/>
            </a:lvl4pPr>
            <a:lvl5pPr marL="2402965" indent="0">
              <a:buNone/>
              <a:defRPr sz="2100" b="1"/>
            </a:lvl5pPr>
            <a:lvl6pPr marL="3003707" indent="0">
              <a:buNone/>
              <a:defRPr sz="2100" b="1"/>
            </a:lvl6pPr>
            <a:lvl7pPr marL="3604450" indent="0">
              <a:buNone/>
              <a:defRPr sz="2100" b="1"/>
            </a:lvl7pPr>
            <a:lvl8pPr marL="4205191" indent="0">
              <a:buNone/>
              <a:defRPr sz="2100" b="1"/>
            </a:lvl8pPr>
            <a:lvl9pPr marL="4805933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" y="2899834"/>
            <a:ext cx="5252244" cy="5268384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4" y="2046818"/>
            <a:ext cx="5254308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0742" indent="0">
              <a:buNone/>
              <a:defRPr sz="2600" b="1"/>
            </a:lvl2pPr>
            <a:lvl3pPr marL="1201483" indent="0">
              <a:buNone/>
              <a:defRPr sz="2400" b="1"/>
            </a:lvl3pPr>
            <a:lvl4pPr marL="1802224" indent="0">
              <a:buNone/>
              <a:defRPr sz="2100" b="1"/>
            </a:lvl4pPr>
            <a:lvl5pPr marL="2402965" indent="0">
              <a:buNone/>
              <a:defRPr sz="2100" b="1"/>
            </a:lvl5pPr>
            <a:lvl6pPr marL="3003707" indent="0">
              <a:buNone/>
              <a:defRPr sz="2100" b="1"/>
            </a:lvl6pPr>
            <a:lvl7pPr marL="3604450" indent="0">
              <a:buNone/>
              <a:defRPr sz="2100" b="1"/>
            </a:lvl7pPr>
            <a:lvl8pPr marL="4205191" indent="0">
              <a:buNone/>
              <a:defRPr sz="2100" b="1"/>
            </a:lvl8pPr>
            <a:lvl9pPr marL="4805933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4" y="2899834"/>
            <a:ext cx="5254308" cy="5268384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535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79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06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3" y="364067"/>
            <a:ext cx="3910807" cy="1549400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6" y="364070"/>
            <a:ext cx="6645275" cy="7804151"/>
          </a:xfrm>
        </p:spPr>
        <p:txBody>
          <a:bodyPr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3" y="1913469"/>
            <a:ext cx="3910807" cy="6254751"/>
          </a:xfrm>
        </p:spPr>
        <p:txBody>
          <a:bodyPr/>
          <a:lstStyle>
            <a:lvl1pPr marL="0" indent="0">
              <a:buNone/>
              <a:defRPr sz="1800"/>
            </a:lvl1pPr>
            <a:lvl2pPr marL="600742" indent="0">
              <a:buNone/>
              <a:defRPr sz="1600"/>
            </a:lvl2pPr>
            <a:lvl3pPr marL="1201483" indent="0">
              <a:buNone/>
              <a:defRPr sz="1300"/>
            </a:lvl3pPr>
            <a:lvl4pPr marL="1802224" indent="0">
              <a:buNone/>
              <a:defRPr sz="1200"/>
            </a:lvl4pPr>
            <a:lvl5pPr marL="2402965" indent="0">
              <a:buNone/>
              <a:defRPr sz="1200"/>
            </a:lvl5pPr>
            <a:lvl6pPr marL="3003707" indent="0">
              <a:buNone/>
              <a:defRPr sz="1200"/>
            </a:lvl6pPr>
            <a:lvl7pPr marL="3604450" indent="0">
              <a:buNone/>
              <a:defRPr sz="1200"/>
            </a:lvl7pPr>
            <a:lvl8pPr marL="4205191" indent="0">
              <a:buNone/>
              <a:defRPr sz="1200"/>
            </a:lvl8pPr>
            <a:lvl9pPr marL="480593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530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4" y="6400802"/>
            <a:ext cx="7132320" cy="755651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4" y="817033"/>
            <a:ext cx="7132320" cy="5486400"/>
          </a:xfrm>
        </p:spPr>
        <p:txBody>
          <a:bodyPr/>
          <a:lstStyle>
            <a:lvl1pPr marL="0" indent="0">
              <a:buNone/>
              <a:defRPr sz="4200"/>
            </a:lvl1pPr>
            <a:lvl2pPr marL="600742" indent="0">
              <a:buNone/>
              <a:defRPr sz="3700"/>
            </a:lvl2pPr>
            <a:lvl3pPr marL="1201483" indent="0">
              <a:buNone/>
              <a:defRPr sz="3200"/>
            </a:lvl3pPr>
            <a:lvl4pPr marL="1802224" indent="0">
              <a:buNone/>
              <a:defRPr sz="2600"/>
            </a:lvl4pPr>
            <a:lvl5pPr marL="2402965" indent="0">
              <a:buNone/>
              <a:defRPr sz="2600"/>
            </a:lvl5pPr>
            <a:lvl6pPr marL="3003707" indent="0">
              <a:buNone/>
              <a:defRPr sz="2600"/>
            </a:lvl6pPr>
            <a:lvl7pPr marL="3604450" indent="0">
              <a:buNone/>
              <a:defRPr sz="2600"/>
            </a:lvl7pPr>
            <a:lvl8pPr marL="4205191" indent="0">
              <a:buNone/>
              <a:defRPr sz="2600"/>
            </a:lvl8pPr>
            <a:lvl9pPr marL="4805933" indent="0">
              <a:buNone/>
              <a:defRPr sz="2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4" y="7156453"/>
            <a:ext cx="7132320" cy="1073149"/>
          </a:xfrm>
        </p:spPr>
        <p:txBody>
          <a:bodyPr/>
          <a:lstStyle>
            <a:lvl1pPr marL="0" indent="0">
              <a:buNone/>
              <a:defRPr sz="1800"/>
            </a:lvl1pPr>
            <a:lvl2pPr marL="600742" indent="0">
              <a:buNone/>
              <a:defRPr sz="1600"/>
            </a:lvl2pPr>
            <a:lvl3pPr marL="1201483" indent="0">
              <a:buNone/>
              <a:defRPr sz="1300"/>
            </a:lvl3pPr>
            <a:lvl4pPr marL="1802224" indent="0">
              <a:buNone/>
              <a:defRPr sz="1200"/>
            </a:lvl4pPr>
            <a:lvl5pPr marL="2402965" indent="0">
              <a:buNone/>
              <a:defRPr sz="1200"/>
            </a:lvl5pPr>
            <a:lvl6pPr marL="3003707" indent="0">
              <a:buNone/>
              <a:defRPr sz="1200"/>
            </a:lvl6pPr>
            <a:lvl7pPr marL="3604450" indent="0">
              <a:buNone/>
              <a:defRPr sz="1200"/>
            </a:lvl7pPr>
            <a:lvl8pPr marL="4205191" indent="0">
              <a:buNone/>
              <a:defRPr sz="1200"/>
            </a:lvl8pPr>
            <a:lvl9pPr marL="4805933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973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366184"/>
            <a:ext cx="10698480" cy="1524000"/>
          </a:xfrm>
          <a:prstGeom prst="rect">
            <a:avLst/>
          </a:prstGeom>
        </p:spPr>
        <p:txBody>
          <a:bodyPr vert="horz" lIns="120148" tIns="60075" rIns="120148" bIns="6007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33602"/>
            <a:ext cx="10698480" cy="6034617"/>
          </a:xfrm>
          <a:prstGeom prst="rect">
            <a:avLst/>
          </a:prstGeom>
        </p:spPr>
        <p:txBody>
          <a:bodyPr vert="horz" lIns="120148" tIns="60075" rIns="120148" bIns="6007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8475137"/>
            <a:ext cx="2773680" cy="486833"/>
          </a:xfrm>
          <a:prstGeom prst="rect">
            <a:avLst/>
          </a:prstGeom>
        </p:spPr>
        <p:txBody>
          <a:bodyPr vert="horz" lIns="120148" tIns="60075" rIns="120148" bIns="60075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E85F1-7DEE-4089-B3F0-70C61453375E}" type="datetimeFigureOut">
              <a:rPr lang="en-US" smtClean="0"/>
              <a:t>1/27/2019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8475137"/>
            <a:ext cx="3764280" cy="486833"/>
          </a:xfrm>
          <a:prstGeom prst="rect">
            <a:avLst/>
          </a:prstGeom>
        </p:spPr>
        <p:txBody>
          <a:bodyPr vert="horz" lIns="120148" tIns="60075" rIns="120148" bIns="60075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8475137"/>
            <a:ext cx="2773680" cy="486833"/>
          </a:xfrm>
          <a:prstGeom prst="rect">
            <a:avLst/>
          </a:prstGeom>
        </p:spPr>
        <p:txBody>
          <a:bodyPr vert="horz" lIns="120148" tIns="60075" rIns="120148" bIns="600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7FF1F-82B0-4C45-B67C-BCFA737E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86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01483" rtl="0" eaLnBrk="1" latinLnBrk="0" hangingPunct="1">
        <a:spcBef>
          <a:spcPct val="0"/>
        </a:spcBef>
        <a:buNone/>
        <a:defRPr sz="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555" indent="-450555" algn="l" defTabSz="1201483" rtl="0" eaLnBrk="1" latinLnBrk="0" hangingPunct="1">
        <a:spcBef>
          <a:spcPct val="200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76205" indent="-375464" algn="l" defTabSz="1201483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01854" indent="-300370" algn="l" defTabSz="120148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02595" indent="-300370" algn="l" defTabSz="1201483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03336" indent="-300370" algn="l" defTabSz="1201483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4077" indent="-300370" algn="l" defTabSz="1201483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4821" indent="-300370" algn="l" defTabSz="1201483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05562" indent="-300370" algn="l" defTabSz="1201483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06303" indent="-300370" algn="l" defTabSz="1201483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0148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742" algn="l" defTabSz="120148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483" algn="l" defTabSz="120148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224" algn="l" defTabSz="120148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2965" algn="l" defTabSz="120148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707" algn="l" defTabSz="120148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4450" algn="l" defTabSz="120148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5191" algn="l" defTabSz="120148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5933" algn="l" defTabSz="120148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avi"/><Relationship Id="rId1" Type="http://schemas.openxmlformats.org/officeDocument/2006/relationships/video" Target="NULL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3.avi"/><Relationship Id="rId2" Type="http://schemas.microsoft.com/office/2007/relationships/media" Target="../media/media2.avi"/><Relationship Id="rId1" Type="http://schemas.openxmlformats.org/officeDocument/2006/relationships/vide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6-19-16 ME180 infected no antiGC LC3 488 LAMP1 647 no CQ 4_Out merged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009.5466"/>
                </p14:media>
              </p:ext>
            </p:extLst>
          </p:nvPr>
        </p:nvPicPr>
        <p:blipFill rotWithShape="1">
          <a:blip r:embed="rId4">
            <a:lum bright="20000" contrast="20000"/>
          </a:blip>
          <a:srcRect l="8851"/>
          <a:stretch/>
        </p:blipFill>
        <p:spPr>
          <a:xfrm>
            <a:off x="495303" y="741447"/>
            <a:ext cx="11219368" cy="81466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3080" y="18311"/>
            <a:ext cx="2674620" cy="490663"/>
          </a:xfrm>
          <a:prstGeom prst="rect">
            <a:avLst/>
          </a:prstGeom>
          <a:noFill/>
        </p:spPr>
        <p:txBody>
          <a:bodyPr wrap="square" lIns="120130" tIns="60066" rIns="120130" bIns="60066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LAMP1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LC3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DAPI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404" y="15559"/>
            <a:ext cx="4219176" cy="490663"/>
          </a:xfrm>
          <a:prstGeom prst="rect">
            <a:avLst/>
          </a:prstGeom>
          <a:noFill/>
        </p:spPr>
        <p:txBody>
          <a:bodyPr wrap="square" lIns="120130" tIns="60066" rIns="120130" bIns="60066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S1A Video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Left Arrow 10"/>
          <p:cNvSpPr/>
          <p:nvPr/>
        </p:nvSpPr>
        <p:spPr>
          <a:xfrm rot="19043054">
            <a:off x="7293730" y="4171707"/>
            <a:ext cx="641644" cy="637016"/>
          </a:xfrm>
          <a:prstGeom prst="leftArrow">
            <a:avLst>
              <a:gd name="adj1" fmla="val 30713"/>
              <a:gd name="adj2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 rot="3144124">
            <a:off x="7061474" y="5464010"/>
            <a:ext cx="641644" cy="637016"/>
          </a:xfrm>
          <a:prstGeom prst="leftArrow">
            <a:avLst>
              <a:gd name="adj1" fmla="val 30713"/>
              <a:gd name="adj2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9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6-19-16 ME180 infected no antiGC LC3 488 LAMP1 647 no CQ 4_Out LC3 DAPI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000"/>
                </p14:media>
              </p:ext>
            </p:extLst>
          </p:nvPr>
        </p:nvPicPr>
        <p:blipFill rotWithShape="1">
          <a:blip r:embed="rId5">
            <a:lum bright="20000" contrast="20000"/>
          </a:blip>
          <a:srcRect l="16135" r="3201"/>
          <a:stretch>
            <a:fillRect/>
          </a:stretch>
        </p:blipFill>
        <p:spPr>
          <a:xfrm>
            <a:off x="0" y="1892397"/>
            <a:ext cx="5943600" cy="4876800"/>
          </a:xfrm>
          <a:prstGeom prst="rect">
            <a:avLst/>
          </a:prstGeom>
        </p:spPr>
      </p:pic>
      <p:pic>
        <p:nvPicPr>
          <p:cNvPr id="6" name="6-19-16 ME180 infected no antiGC LC3 488 LAMP1 647 no CQ 4_Out LAMP1 DAPI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3">
                  <p14:trim st="3000"/>
                </p14:media>
              </p:ext>
            </p:extLst>
          </p:nvPr>
        </p:nvPicPr>
        <p:blipFill rotWithShape="1">
          <a:blip r:embed="rId6">
            <a:lum bright="20000" contrast="20000"/>
          </a:blip>
          <a:srcRect l="16131" r="3209"/>
          <a:stretch>
            <a:fillRect/>
          </a:stretch>
        </p:blipFill>
        <p:spPr>
          <a:xfrm>
            <a:off x="5943600" y="1892397"/>
            <a:ext cx="5943600" cy="4876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404" y="15559"/>
            <a:ext cx="4219176" cy="490663"/>
          </a:xfrm>
          <a:prstGeom prst="rect">
            <a:avLst/>
          </a:prstGeom>
          <a:noFill/>
        </p:spPr>
        <p:txBody>
          <a:bodyPr wrap="square" lIns="120130" tIns="60066" rIns="120130" bIns="60066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S1B 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3080" y="18311"/>
            <a:ext cx="2674620" cy="490663"/>
          </a:xfrm>
          <a:prstGeom prst="rect">
            <a:avLst/>
          </a:prstGeom>
          <a:noFill/>
        </p:spPr>
        <p:txBody>
          <a:bodyPr wrap="square" lIns="120130" tIns="60066" rIns="120130" bIns="60066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LAMP1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LC3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DAPI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Left Arrow 11"/>
          <p:cNvSpPr/>
          <p:nvPr/>
        </p:nvSpPr>
        <p:spPr>
          <a:xfrm rot="19043054">
            <a:off x="3436145" y="3839697"/>
            <a:ext cx="371488" cy="385158"/>
          </a:xfrm>
          <a:prstGeom prst="leftArrow">
            <a:avLst>
              <a:gd name="adj1" fmla="val 30713"/>
              <a:gd name="adj2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 rot="2514098">
            <a:off x="3435925" y="4831746"/>
            <a:ext cx="371488" cy="385158"/>
          </a:xfrm>
          <a:prstGeom prst="leftArrow">
            <a:avLst>
              <a:gd name="adj1" fmla="val 30713"/>
              <a:gd name="adj2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 rot="19043054">
            <a:off x="9339637" y="3694843"/>
            <a:ext cx="371488" cy="385158"/>
          </a:xfrm>
          <a:prstGeom prst="leftArrow">
            <a:avLst>
              <a:gd name="adj1" fmla="val 30713"/>
              <a:gd name="adj2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 rot="2514098">
            <a:off x="9339418" y="4831746"/>
            <a:ext cx="371488" cy="385158"/>
          </a:xfrm>
          <a:prstGeom prst="leftArrow">
            <a:avLst>
              <a:gd name="adj1" fmla="val 30713"/>
              <a:gd name="adj2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37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34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27515</TotalTime>
  <Words>10</Words>
  <Application>Microsoft Office PowerPoint</Application>
  <PresentationFormat>Custom</PresentationFormat>
  <Paragraphs>4</Paragraphs>
  <Slides>2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wongyjongy</dc:creator>
  <cp:lastModifiedBy>wongyjongy</cp:lastModifiedBy>
  <cp:revision>143</cp:revision>
  <dcterms:created xsi:type="dcterms:W3CDTF">2016-05-01T07:56:15Z</dcterms:created>
  <dcterms:modified xsi:type="dcterms:W3CDTF">2019-01-28T04:43:36Z</dcterms:modified>
</cp:coreProperties>
</file>