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75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830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145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460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624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2379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214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811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46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773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556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ECCE4-BF7E-4309-BEAB-D0CD81432710}" type="datetimeFigureOut">
              <a:rPr lang="ko-KR" altLang="en-US" smtClean="0"/>
              <a:t>2017-07-06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B07C6-481D-43DB-8DBC-3418331D27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210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588963"/>
            <a:ext cx="8047037" cy="568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3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577850"/>
            <a:ext cx="8047037" cy="570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03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584200"/>
            <a:ext cx="8039100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697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화면 슬라이드 쇼(4:3)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Registered User</cp:lastModifiedBy>
  <cp:revision>1</cp:revision>
  <dcterms:created xsi:type="dcterms:W3CDTF">2017-07-06T02:23:04Z</dcterms:created>
  <dcterms:modified xsi:type="dcterms:W3CDTF">2017-07-06T02:28:44Z</dcterms:modified>
</cp:coreProperties>
</file>