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0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CA4807"/>
    <a:srgbClr val="BD4807"/>
    <a:srgbClr val="FFCC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54" autoAdjust="0"/>
  </p:normalViewPr>
  <p:slideViewPr>
    <p:cSldViewPr snapToGrid="0">
      <p:cViewPr>
        <p:scale>
          <a:sx n="60" d="100"/>
          <a:sy n="60" d="100"/>
        </p:scale>
        <p:origin x="-2995" y="-173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~PRACE\publications\~MMTVcounteraction%20of%20APOBEC3\PNAS2\final%202018\elife%20version\nu%20of%20virions%20per%20vie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Sheet1!$D$3:$D$5</c:f>
                <c:numCache>
                  <c:formatCode>General</c:formatCode>
                  <c:ptCount val="3"/>
                  <c:pt idx="0">
                    <c:v>0.14000000000000001</c:v>
                  </c:pt>
                  <c:pt idx="1">
                    <c:v>0.15</c:v>
                  </c:pt>
                  <c:pt idx="2">
                    <c:v>0.16600000000000001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Sheet1!$B$3:$B$5</c:f>
              <c:strCache>
                <c:ptCount val="3"/>
                <c:pt idx="0">
                  <c:v>HIV-1 </c:v>
                </c:pt>
                <c:pt idx="1">
                  <c:v>MMTV WT</c:v>
                </c:pt>
                <c:pt idx="2">
                  <c:v>MMTV F120L 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1.3</c:v>
                </c:pt>
                <c:pt idx="1">
                  <c:v>0.96</c:v>
                </c:pt>
                <c:pt idx="2">
                  <c:v>1.36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-23"/>
        <c:axId val="164998528"/>
        <c:axId val="165409920"/>
      </c:barChart>
      <c:catAx>
        <c:axId val="164998528"/>
        <c:scaling>
          <c:orientation val="minMax"/>
        </c:scaling>
        <c:delete val="0"/>
        <c:axPos val="b"/>
        <c:majorTickMark val="none"/>
        <c:minorTickMark val="none"/>
        <c:tickLblPos val="low"/>
        <c:spPr>
          <a:ln w="12700">
            <a:solidFill>
              <a:schemeClr val="tx1"/>
            </a:solidFill>
          </a:ln>
        </c:spPr>
        <c:crossAx val="165409920"/>
        <c:crosses val="autoZero"/>
        <c:auto val="1"/>
        <c:lblAlgn val="ctr"/>
        <c:lblOffset val="100"/>
        <c:noMultiLvlLbl val="0"/>
      </c:catAx>
      <c:valAx>
        <c:axId val="165409920"/>
        <c:scaling>
          <c:orientation val="minMax"/>
          <c:max val="1.6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nu. of virions per view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164998528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6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0162AA44-76FE-4BB4-BE7C-1937D4DA5038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5" y="4415531"/>
            <a:ext cx="5608975" cy="4183603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6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F5A1BA9B-1AA5-4574-90D1-107399162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8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2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2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0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5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0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3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9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Box 169"/>
          <p:cNvSpPr txBox="1"/>
          <p:nvPr/>
        </p:nvSpPr>
        <p:spPr>
          <a:xfrm>
            <a:off x="5467876" y="9198114"/>
            <a:ext cx="1390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S3 Fig</a:t>
            </a: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25626" y="3918312"/>
            <a:ext cx="2990518" cy="1160506"/>
            <a:chOff x="480599" y="3457649"/>
            <a:chExt cx="5981035" cy="2321012"/>
          </a:xfrm>
        </p:grpSpPr>
        <p:grpSp>
          <p:nvGrpSpPr>
            <p:cNvPr id="3" name="Group 2"/>
            <p:cNvGrpSpPr/>
            <p:nvPr/>
          </p:nvGrpSpPr>
          <p:grpSpPr>
            <a:xfrm>
              <a:off x="4469830" y="3826981"/>
              <a:ext cx="1951200" cy="1951200"/>
              <a:chOff x="4601553" y="6808870"/>
              <a:chExt cx="1951200" cy="1951200"/>
            </a:xfrm>
          </p:grpSpPr>
          <p:pic>
            <p:nvPicPr>
              <p:cNvPr id="1028" name="Picture 4" descr="D:\DATA\~PRACE\RESULTS\EM HIV MMTV vectors\EM HIV MMTV F120L nu3\6-12-17\FL120L con\MMTV con-6-12-1-16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1553" y="6808870"/>
                <a:ext cx="1951200" cy="1951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Down Arrow 1"/>
              <p:cNvSpPr/>
              <p:nvPr/>
            </p:nvSpPr>
            <p:spPr>
              <a:xfrm rot="286003">
                <a:off x="5190457" y="7166547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25" name="Down Arrow 124"/>
              <p:cNvSpPr/>
              <p:nvPr/>
            </p:nvSpPr>
            <p:spPr>
              <a:xfrm rot="19789444">
                <a:off x="5645270" y="8049854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483372" y="3827461"/>
              <a:ext cx="1951200" cy="1951200"/>
              <a:chOff x="2483372" y="3827461"/>
              <a:chExt cx="1951200" cy="1951200"/>
            </a:xfrm>
          </p:grpSpPr>
          <p:pic>
            <p:nvPicPr>
              <p:cNvPr id="1029" name="Picture 5" descr="D:\DATA\~PRACE\RESULTS\EM HIV MMTV vectors\EM2 HIV MMTV F120L sucrose\VIRO STAN\MMTV\MMTV-1-22used_brightness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83372" y="3827461"/>
                <a:ext cx="1951200" cy="1951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5" name="Down Arrow 134"/>
              <p:cNvSpPr/>
              <p:nvPr/>
            </p:nvSpPr>
            <p:spPr>
              <a:xfrm rot="3423859">
                <a:off x="3249581" y="4059473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4" name="Down Arrow 143"/>
              <p:cNvSpPr/>
              <p:nvPr/>
            </p:nvSpPr>
            <p:spPr>
              <a:xfrm rot="19636477">
                <a:off x="4201484" y="4565658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5" name="Down Arrow 144"/>
              <p:cNvSpPr/>
              <p:nvPr/>
            </p:nvSpPr>
            <p:spPr>
              <a:xfrm rot="286003">
                <a:off x="2854102" y="5327658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80599" y="3826981"/>
              <a:ext cx="1951200" cy="1951200"/>
              <a:chOff x="612322" y="6808870"/>
              <a:chExt cx="1951200" cy="1951200"/>
            </a:xfrm>
          </p:grpSpPr>
          <p:pic>
            <p:nvPicPr>
              <p:cNvPr id="1030" name="Picture 6" descr="D:\DATA\~PRACE\RESULTS\EM HIV MMTV vectors\HIV-1-14nice_brightness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322" y="6808870"/>
                <a:ext cx="1951200" cy="1951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1" name="Down Arrow 160"/>
              <p:cNvSpPr/>
              <p:nvPr/>
            </p:nvSpPr>
            <p:spPr>
              <a:xfrm rot="2287227">
                <a:off x="1061846" y="7300172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2" name="Down Arrow 161"/>
              <p:cNvSpPr/>
              <p:nvPr/>
            </p:nvSpPr>
            <p:spPr>
              <a:xfrm rot="286003">
                <a:off x="2408481" y="7216278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3" name="Down Arrow 162"/>
              <p:cNvSpPr/>
              <p:nvPr/>
            </p:nvSpPr>
            <p:spPr>
              <a:xfrm rot="1474405">
                <a:off x="1277788" y="7585154"/>
                <a:ext cx="56666" cy="174269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201555" y="3459247"/>
              <a:ext cx="94641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HIV-1</a:t>
              </a:r>
              <a:endParaRPr lang="en-US" sz="1000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649600" y="3457649"/>
              <a:ext cx="1812034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MMTV F120L 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2875597" y="3457649"/>
              <a:ext cx="148502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MMTV WT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06952" y="362656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32802" y="36265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" t="11111" r="15309" b="20617"/>
          <a:stretch/>
        </p:blipFill>
        <p:spPr bwMode="auto">
          <a:xfrm>
            <a:off x="882634" y="1776565"/>
            <a:ext cx="2398889" cy="156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" t="11501" r="15374" b="20540"/>
          <a:stretch/>
        </p:blipFill>
        <p:spPr bwMode="auto">
          <a:xfrm>
            <a:off x="3708378" y="1776565"/>
            <a:ext cx="2540000" cy="156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5092" y="1513509"/>
            <a:ext cx="1427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RT step included 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4325497" y="1513509"/>
            <a:ext cx="1341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RT step omitted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06952" y="140321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767487" y="1835406"/>
            <a:ext cx="11220" cy="16200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1577739" y="2639374"/>
            <a:ext cx="11220" cy="16200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3301" y="3444979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Cycle number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455537" y="2461067"/>
            <a:ext cx="3930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 smtClean="0"/>
              <a:t>Δ</a:t>
            </a:r>
            <a:r>
              <a:rPr lang="en-US" sz="1000" dirty="0" smtClean="0"/>
              <a:t>Rn</a:t>
            </a:r>
            <a:endParaRPr lang="en-US" sz="10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4144679" y="3581195"/>
            <a:ext cx="1834515" cy="2259344"/>
            <a:chOff x="4446049" y="2869199"/>
            <a:chExt cx="1834515" cy="2259344"/>
          </a:xfrm>
        </p:grpSpPr>
        <p:graphicFrame>
          <p:nvGraphicFramePr>
            <p:cNvPr id="44" name="Chart 4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88004195"/>
                </p:ext>
              </p:extLst>
            </p:nvPr>
          </p:nvGraphicFramePr>
          <p:xfrm>
            <a:off x="4446049" y="3069238"/>
            <a:ext cx="1834515" cy="20593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5" name="Left Brace 44"/>
            <p:cNvSpPr/>
            <p:nvPr/>
          </p:nvSpPr>
          <p:spPr>
            <a:xfrm rot="5400000">
              <a:off x="5586016" y="2721476"/>
              <a:ext cx="47418" cy="7200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448546" y="2869199"/>
              <a:ext cx="500831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n.s</a:t>
              </a:r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47" name="Left Brace 46"/>
            <p:cNvSpPr/>
            <p:nvPr/>
          </p:nvSpPr>
          <p:spPr>
            <a:xfrm rot="5400000">
              <a:off x="5758891" y="3036860"/>
              <a:ext cx="47418" cy="3600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622216" y="3021599"/>
              <a:ext cx="500831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n.s</a:t>
              </a:r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49" name="Left Brace 48"/>
            <p:cNvSpPr/>
            <p:nvPr/>
          </p:nvSpPr>
          <p:spPr>
            <a:xfrm rot="5400000">
              <a:off x="5415813" y="3089314"/>
              <a:ext cx="47418" cy="3600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279138" y="3074053"/>
              <a:ext cx="500831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n.s</a:t>
              </a:r>
              <a:r>
                <a:rPr lang="en-US" sz="800" dirty="0" smtClean="0"/>
                <a:t>.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3586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312271</TotalTime>
  <Words>32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ustin35</dc:creator>
  <cp:lastModifiedBy>ustin35</cp:lastModifiedBy>
  <cp:revision>498</cp:revision>
  <cp:lastPrinted>2018-11-22T13:17:53Z</cp:lastPrinted>
  <dcterms:created xsi:type="dcterms:W3CDTF">2016-04-13T08:19:07Z</dcterms:created>
  <dcterms:modified xsi:type="dcterms:W3CDTF">2019-01-02T14:03:50Z</dcterms:modified>
</cp:coreProperties>
</file>