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5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A4807"/>
    <a:srgbClr val="BD4807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54" autoAdjust="0"/>
  </p:normalViewPr>
  <p:slideViewPr>
    <p:cSldViewPr snapToGrid="0">
      <p:cViewPr>
        <p:scale>
          <a:sx n="60" d="100"/>
          <a:sy n="60" d="100"/>
        </p:scale>
        <p:origin x="-2995" y="-17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0162AA44-76FE-4BB4-BE7C-1937D4DA5038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5" y="4415531"/>
            <a:ext cx="5608975" cy="4183603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F5A1BA9B-1AA5-4574-90D1-107399162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231276" y="437772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A3G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258984" y="4924233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34835" y="5100384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F120L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4022376" y="101600"/>
            <a:ext cx="1026461" cy="307777"/>
            <a:chOff x="399464" y="9433196"/>
            <a:chExt cx="1026461" cy="307777"/>
          </a:xfrm>
        </p:grpSpPr>
        <p:sp>
          <p:nvSpPr>
            <p:cNvPr id="27" name="TextBox 26"/>
            <p:cNvSpPr txBox="1"/>
            <p:nvPr/>
          </p:nvSpPr>
          <p:spPr>
            <a:xfrm>
              <a:off x="661613" y="9433196"/>
              <a:ext cx="764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GT→AG</a:t>
              </a:r>
              <a:endParaRPr lang="en-US" sz="14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99464" y="9529941"/>
              <a:ext cx="337049" cy="1080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66767" y="505485"/>
            <a:ext cx="3301959" cy="3844833"/>
            <a:chOff x="266767" y="415627"/>
            <a:chExt cx="3301959" cy="3844833"/>
          </a:xfrm>
        </p:grpSpPr>
        <p:sp>
          <p:nvSpPr>
            <p:cNvPr id="33" name="TextBox 32"/>
            <p:cNvSpPr txBox="1"/>
            <p:nvPr/>
          </p:nvSpPr>
          <p:spPr>
            <a:xfrm>
              <a:off x="1596043" y="415627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F120L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4236" y="579114"/>
              <a:ext cx="655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</a:t>
              </a:r>
              <a:r>
                <a:rPr lang="en-US" sz="1200" dirty="0" smtClean="0"/>
                <a:t>=2500</a:t>
              </a:r>
              <a:endParaRPr lang="en-US" sz="1200" dirty="0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66767" y="679060"/>
              <a:ext cx="3301959" cy="3581400"/>
              <a:chOff x="266767" y="679060"/>
              <a:chExt cx="3301959" cy="3581400"/>
            </a:xfrm>
          </p:grpSpPr>
          <p:pic>
            <p:nvPicPr>
              <p:cNvPr id="11" name="Picture 10" descr="https://www.hiv.lanl.gov/tmp/HYPERMUT/2339/Plot.2339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349" r="-1"/>
              <a:stretch/>
            </p:blipFill>
            <p:spPr bwMode="auto">
              <a:xfrm>
                <a:off x="672175" y="679060"/>
                <a:ext cx="2896551" cy="3581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266767" y="755304"/>
                <a:ext cx="212128" cy="1205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553171" y="392197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80194" y="516567"/>
            <a:ext cx="3277805" cy="3833751"/>
            <a:chOff x="3580194" y="426709"/>
            <a:chExt cx="3277805" cy="3833751"/>
          </a:xfrm>
        </p:grpSpPr>
        <p:sp>
          <p:nvSpPr>
            <p:cNvPr id="34" name="TextBox 33"/>
            <p:cNvSpPr txBox="1"/>
            <p:nvPr/>
          </p:nvSpPr>
          <p:spPr>
            <a:xfrm>
              <a:off x="4973781" y="426709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WT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61424" y="580104"/>
              <a:ext cx="655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</a:t>
              </a:r>
              <a:r>
                <a:rPr lang="en-US" sz="1200" dirty="0" smtClean="0"/>
                <a:t>=2500</a:t>
              </a:r>
              <a:endParaRPr lang="en-US" sz="1200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580194" y="679060"/>
              <a:ext cx="3277805" cy="3581400"/>
              <a:chOff x="3580194" y="679060"/>
              <a:chExt cx="3277805" cy="3581400"/>
            </a:xfrm>
          </p:grpSpPr>
          <p:pic>
            <p:nvPicPr>
              <p:cNvPr id="5" name="Picture 4" descr="https://www.hiv.lanl.gov/tmp/HYPERMUT/23626/Plot.23626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315"/>
              <a:stretch/>
            </p:blipFill>
            <p:spPr bwMode="auto">
              <a:xfrm>
                <a:off x="3960380" y="679060"/>
                <a:ext cx="2897619" cy="3581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3580194" y="747001"/>
                <a:ext cx="212128" cy="1205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3870646" y="3916579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76174" y="5123342"/>
            <a:ext cx="3281826" cy="3826463"/>
            <a:chOff x="3576174" y="4459008"/>
            <a:chExt cx="3281826" cy="3826463"/>
          </a:xfrm>
        </p:grpSpPr>
        <p:sp>
          <p:nvSpPr>
            <p:cNvPr id="32" name="TextBox 31"/>
            <p:cNvSpPr txBox="1"/>
            <p:nvPr/>
          </p:nvSpPr>
          <p:spPr>
            <a:xfrm>
              <a:off x="4994760" y="4459008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WT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85004" y="4603511"/>
              <a:ext cx="655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</a:t>
              </a:r>
              <a:r>
                <a:rPr lang="en-US" sz="1200" dirty="0" smtClean="0"/>
                <a:t>=2500</a:t>
              </a:r>
              <a:endParaRPr lang="en-US" sz="1200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576174" y="4704071"/>
              <a:ext cx="3281826" cy="3581400"/>
              <a:chOff x="3576174" y="5745703"/>
              <a:chExt cx="3281826" cy="3581400"/>
            </a:xfrm>
          </p:grpSpPr>
          <p:pic>
            <p:nvPicPr>
              <p:cNvPr id="14" name="Picture 13" descr="https://www.hiv.lanl.gov/tmp/HYPERMUT/6086/Plot.6086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65"/>
              <a:stretch/>
            </p:blipFill>
            <p:spPr bwMode="auto">
              <a:xfrm>
                <a:off x="3984604" y="5745703"/>
                <a:ext cx="2873396" cy="3581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3576174" y="5800554"/>
                <a:ext cx="212128" cy="1205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3870646" y="793455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10664" y="5266509"/>
            <a:ext cx="3358062" cy="3683296"/>
            <a:chOff x="210664" y="4602175"/>
            <a:chExt cx="3358062" cy="3683296"/>
          </a:xfrm>
        </p:grpSpPr>
        <p:sp>
          <p:nvSpPr>
            <p:cNvPr id="38" name="TextBox 37"/>
            <p:cNvSpPr txBox="1"/>
            <p:nvPr/>
          </p:nvSpPr>
          <p:spPr>
            <a:xfrm>
              <a:off x="694946" y="4602175"/>
              <a:ext cx="655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n=2215</a:t>
              </a:r>
              <a:endParaRPr lang="en-US" sz="1200" dirty="0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10664" y="4704071"/>
              <a:ext cx="3358062" cy="3581400"/>
              <a:chOff x="210664" y="5745703"/>
              <a:chExt cx="3358062" cy="3581400"/>
            </a:xfrm>
          </p:grpSpPr>
          <p:pic>
            <p:nvPicPr>
              <p:cNvPr id="8" name="Picture 7" descr="https://www.hiv.lanl.gov/tmp/HYPERMUT/19007/Plot.19007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10"/>
              <a:stretch/>
            </p:blipFill>
            <p:spPr bwMode="auto">
              <a:xfrm>
                <a:off x="690341" y="5745703"/>
                <a:ext cx="2878385" cy="3581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210664" y="5821106"/>
                <a:ext cx="212128" cy="1205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553171" y="793455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069001" y="9505890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S5 </a:t>
            </a:r>
            <a:r>
              <a:rPr lang="en-US" sz="2000" dirty="0"/>
              <a:t>Fig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716500" y="101600"/>
            <a:ext cx="1053007" cy="307777"/>
            <a:chOff x="399464" y="9128396"/>
            <a:chExt cx="1053007" cy="307777"/>
          </a:xfrm>
        </p:grpSpPr>
        <p:sp>
          <p:nvSpPr>
            <p:cNvPr id="57" name="TextBox 56"/>
            <p:cNvSpPr txBox="1"/>
            <p:nvPr/>
          </p:nvSpPr>
          <p:spPr>
            <a:xfrm>
              <a:off x="661613" y="9128396"/>
              <a:ext cx="790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GG→AG</a:t>
              </a:r>
              <a:endParaRPr lang="en-US" sz="14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99464" y="9225141"/>
              <a:ext cx="337049" cy="108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134995" y="101600"/>
            <a:ext cx="1035118" cy="307777"/>
            <a:chOff x="399464" y="9280796"/>
            <a:chExt cx="1035118" cy="307777"/>
          </a:xfrm>
        </p:grpSpPr>
        <p:sp>
          <p:nvSpPr>
            <p:cNvPr id="67" name="TextBox 66"/>
            <p:cNvSpPr txBox="1"/>
            <p:nvPr/>
          </p:nvSpPr>
          <p:spPr>
            <a:xfrm>
              <a:off x="661613" y="9280796"/>
              <a:ext cx="772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GA→AA</a:t>
              </a:r>
              <a:endParaRPr lang="en-US" sz="14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99464" y="9377541"/>
              <a:ext cx="337049" cy="108000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558100" y="101600"/>
            <a:ext cx="1017740" cy="307777"/>
            <a:chOff x="399464" y="9585596"/>
            <a:chExt cx="1017740" cy="307777"/>
          </a:xfrm>
        </p:grpSpPr>
        <p:sp>
          <p:nvSpPr>
            <p:cNvPr id="72" name="TextBox 71"/>
            <p:cNvSpPr txBox="1"/>
            <p:nvPr/>
          </p:nvSpPr>
          <p:spPr>
            <a:xfrm>
              <a:off x="661613" y="9585596"/>
              <a:ext cx="755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GC→AC</a:t>
              </a:r>
              <a:endParaRPr lang="en-US" sz="1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99464" y="9682341"/>
              <a:ext cx="337049" cy="108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35613"/>
              </p:ext>
            </p:extLst>
          </p:nvPr>
        </p:nvGraphicFramePr>
        <p:xfrm>
          <a:off x="4106985" y="4388437"/>
          <a:ext cx="2184400" cy="492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8500"/>
                <a:gridCol w="495300"/>
                <a:gridCol w="495300"/>
                <a:gridCol w="495300"/>
              </a:tblGrid>
              <a:tr h="30924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number mutations/ sequence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0-5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6-10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&gt;10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% sequences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99.2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337833"/>
              </p:ext>
            </p:extLst>
          </p:nvPr>
        </p:nvGraphicFramePr>
        <p:xfrm>
          <a:off x="798635" y="4388437"/>
          <a:ext cx="2247900" cy="499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495300"/>
                <a:gridCol w="495300"/>
                <a:gridCol w="495300"/>
              </a:tblGrid>
              <a:tr h="31686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number mutations/ sequence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0-5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6-10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&gt;10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% sequences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88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91938"/>
              </p:ext>
            </p:extLst>
          </p:nvPr>
        </p:nvGraphicFramePr>
        <p:xfrm>
          <a:off x="4106985" y="8995776"/>
          <a:ext cx="2184400" cy="48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8500"/>
                <a:gridCol w="495300"/>
                <a:gridCol w="495300"/>
                <a:gridCol w="495300"/>
              </a:tblGrid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number mutations/ sequence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0-5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6-10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&gt;10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% sequences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2.6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348208"/>
              </p:ext>
            </p:extLst>
          </p:nvPr>
        </p:nvGraphicFramePr>
        <p:xfrm>
          <a:off x="798635" y="8995776"/>
          <a:ext cx="2247900" cy="48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495300"/>
                <a:gridCol w="495300"/>
                <a:gridCol w="495300"/>
              </a:tblGrid>
              <a:tr h="27495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number mutations/ sequence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0-5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6-10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&gt;10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% sequences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98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60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312271</TotalTime>
  <Words>80</Words>
  <Application>Microsoft Office PowerPoint</Application>
  <PresentationFormat>A4 Paper (210x297 mm)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ustin35</dc:creator>
  <cp:lastModifiedBy>ustin35</cp:lastModifiedBy>
  <cp:revision>498</cp:revision>
  <cp:lastPrinted>2018-11-22T13:17:53Z</cp:lastPrinted>
  <dcterms:created xsi:type="dcterms:W3CDTF">2016-04-13T08:19:07Z</dcterms:created>
  <dcterms:modified xsi:type="dcterms:W3CDTF">2019-01-02T14:03:14Z</dcterms:modified>
</cp:coreProperties>
</file>