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6" r:id="rId2"/>
  </p:sldIdLst>
  <p:sldSz cx="6858000" cy="9906000" type="A4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CA4807"/>
    <a:srgbClr val="BD4807"/>
    <a:srgbClr val="FFCCFF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54" autoAdjust="0"/>
  </p:normalViewPr>
  <p:slideViewPr>
    <p:cSldViewPr snapToGrid="0">
      <p:cViewPr>
        <p:scale>
          <a:sx n="60" d="100"/>
          <a:sy n="60" d="100"/>
        </p:scale>
        <p:origin x="-2995" y="-173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3170717" cy="480598"/>
          </a:xfrm>
          <a:prstGeom prst="rect">
            <a:avLst/>
          </a:prstGeom>
        </p:spPr>
        <p:txBody>
          <a:bodyPr vert="horz" lIns="94837" tIns="47418" rIns="94837" bIns="474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2776" y="3"/>
            <a:ext cx="3170717" cy="480598"/>
          </a:xfrm>
          <a:prstGeom prst="rect">
            <a:avLst/>
          </a:prstGeom>
        </p:spPr>
        <p:txBody>
          <a:bodyPr vert="horz" lIns="94837" tIns="47418" rIns="94837" bIns="47418" rtlCol="0"/>
          <a:lstStyle>
            <a:lvl1pPr algn="r">
              <a:defRPr sz="1200"/>
            </a:lvl1pPr>
          </a:lstStyle>
          <a:p>
            <a:fld id="{0162AA44-76FE-4BB4-BE7C-1937D4DA5038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11413" y="719138"/>
            <a:ext cx="249237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37" tIns="47418" rIns="94837" bIns="4741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182" y="4560303"/>
            <a:ext cx="5852843" cy="4320770"/>
          </a:xfrm>
          <a:prstGeom prst="rect">
            <a:avLst/>
          </a:prstGeom>
        </p:spPr>
        <p:txBody>
          <a:bodyPr vert="horz" lIns="94837" tIns="47418" rIns="94837" bIns="4741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067"/>
            <a:ext cx="3170717" cy="480597"/>
          </a:xfrm>
          <a:prstGeom prst="rect">
            <a:avLst/>
          </a:prstGeom>
        </p:spPr>
        <p:txBody>
          <a:bodyPr vert="horz" lIns="94837" tIns="47418" rIns="94837" bIns="474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2776" y="9119067"/>
            <a:ext cx="3170717" cy="480597"/>
          </a:xfrm>
          <a:prstGeom prst="rect">
            <a:avLst/>
          </a:prstGeom>
        </p:spPr>
        <p:txBody>
          <a:bodyPr vert="horz" lIns="94837" tIns="47418" rIns="94837" bIns="47418" rtlCol="0" anchor="b"/>
          <a:lstStyle>
            <a:lvl1pPr algn="r">
              <a:defRPr sz="1200"/>
            </a:lvl1pPr>
          </a:lstStyle>
          <a:p>
            <a:fld id="{F5A1BA9B-1AA5-4574-90D1-107399162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84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522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629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99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05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652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04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776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431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3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938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20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9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24500" y="9198114"/>
            <a:ext cx="13901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S8 Fig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268" y="1598676"/>
            <a:ext cx="1807464" cy="209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687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312276</TotalTime>
  <Words>2</Words>
  <Application>Microsoft Office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ustin35</dc:creator>
  <cp:lastModifiedBy>ustin35</cp:lastModifiedBy>
  <cp:revision>498</cp:revision>
  <cp:lastPrinted>2019-01-02T13:58:57Z</cp:lastPrinted>
  <dcterms:created xsi:type="dcterms:W3CDTF">2016-04-13T08:19:07Z</dcterms:created>
  <dcterms:modified xsi:type="dcterms:W3CDTF">2019-01-02T14:02:30Z</dcterms:modified>
</cp:coreProperties>
</file>