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11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529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75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15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6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453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705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6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34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74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75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18BF1-B256-4E63-A07D-65F979EF354B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D4334-3BD0-4A76-9782-384F64244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3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20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86"/>
          <a:stretch>
            <a:fillRect/>
          </a:stretch>
        </p:blipFill>
        <p:spPr bwMode="auto">
          <a:xfrm>
            <a:off x="2319670" y="414528"/>
            <a:ext cx="6124575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3210114" y="2345624"/>
            <a:ext cx="5116830" cy="107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5284" y="378456"/>
            <a:ext cx="1052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Figure S2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25606" y="377014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</a:t>
            </a:r>
            <a:endParaRPr lang="en-US" dirty="0"/>
          </a:p>
        </p:txBody>
      </p:sp>
      <p:pic>
        <p:nvPicPr>
          <p:cNvPr id="2054" name="Picture 20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0"/>
          <a:stretch>
            <a:fillRect/>
          </a:stretch>
        </p:blipFill>
        <p:spPr bwMode="auto">
          <a:xfrm>
            <a:off x="2416307" y="3447732"/>
            <a:ext cx="601980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3269173" y="5370535"/>
            <a:ext cx="5116830" cy="892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52400" y="609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152400" y="4000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93846" y="3278639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491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378420" y="1126998"/>
            <a:ext cx="2971800" cy="3273017"/>
            <a:chOff x="1438696" y="318214"/>
            <a:chExt cx="2971800" cy="3273017"/>
          </a:xfrm>
        </p:grpSpPr>
        <p:pic>
          <p:nvPicPr>
            <p:cNvPr id="3074" name="Picture 206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19" t="3452" b="20129"/>
            <a:stretch>
              <a:fillRect/>
            </a:stretch>
          </p:blipFill>
          <p:spPr bwMode="auto">
            <a:xfrm>
              <a:off x="1438696" y="318214"/>
              <a:ext cx="2971800" cy="2562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 rot="-3279137">
              <a:off x="1794460" y="2986393"/>
              <a:ext cx="914400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BMF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 rot="-3279137">
              <a:off x="3440698" y="2976868"/>
              <a:ext cx="914400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IL1β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12941" y="1141927"/>
            <a:ext cx="2809875" cy="3273671"/>
            <a:chOff x="6041024" y="1141927"/>
            <a:chExt cx="2809875" cy="3273671"/>
          </a:xfrm>
        </p:grpSpPr>
        <p:pic>
          <p:nvPicPr>
            <p:cNvPr id="3073" name="Picture 415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63" t="3766" r="3688" b="20078"/>
            <a:stretch>
              <a:fillRect/>
            </a:stretch>
          </p:blipFill>
          <p:spPr bwMode="auto">
            <a:xfrm>
              <a:off x="6041024" y="1141927"/>
              <a:ext cx="2809875" cy="2562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rot="-3279137">
              <a:off x="7963330" y="3779010"/>
              <a:ext cx="914400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IL1β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rot="-3279137">
              <a:off x="6426629" y="3831398"/>
              <a:ext cx="914400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BMF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553517" y="772595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806447" y="918556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944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>Medical University of South Carolina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Solanki, Ashish</cp:lastModifiedBy>
  <cp:revision>3</cp:revision>
  <dcterms:created xsi:type="dcterms:W3CDTF">2018-09-25T21:25:01Z</dcterms:created>
  <dcterms:modified xsi:type="dcterms:W3CDTF">2018-09-25T22:40:17Z</dcterms:modified>
</cp:coreProperties>
</file>