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8"/>
    <p:restoredTop sz="94624"/>
  </p:normalViewPr>
  <p:slideViewPr>
    <p:cSldViewPr snapToGrid="0" snapToObjects="1">
      <p:cViewPr varScale="1">
        <p:scale>
          <a:sx n="96" d="100"/>
          <a:sy n="96" d="100"/>
        </p:scale>
        <p:origin x="303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AE25E-F6E4-C845-BE2F-5204FAF5DDC8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B608F-25DE-1649-B679-F518029F1D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52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0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24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4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67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0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07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79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0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1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27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25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FF5C9-8FD2-C843-AD61-E63E2DAEEF25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3220-49FB-CC43-89AF-CBC7848C9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3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線コネクタ 68"/>
          <p:cNvCxnSpPr/>
          <p:nvPr/>
        </p:nvCxnSpPr>
        <p:spPr>
          <a:xfrm flipH="1">
            <a:off x="2529202" y="1114459"/>
            <a:ext cx="125624" cy="1132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822895" y="1307351"/>
            <a:ext cx="55707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91" y="1602696"/>
            <a:ext cx="5819360" cy="70661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60" y="2291320"/>
            <a:ext cx="5830715" cy="69574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60" y="3693125"/>
            <a:ext cx="5830715" cy="69031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15" y="4395572"/>
            <a:ext cx="5819360" cy="7066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492" y="5090686"/>
            <a:ext cx="5813683" cy="69574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637" y="2970919"/>
            <a:ext cx="5819360" cy="695746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1186247" y="954639"/>
            <a:ext cx="1868119" cy="445365"/>
            <a:chOff x="765544" y="10383745"/>
            <a:chExt cx="3134138" cy="780441"/>
          </a:xfrm>
        </p:grpSpPr>
        <p:sp>
          <p:nvSpPr>
            <p:cNvPr id="20" name="正方形/長方形 19"/>
            <p:cNvSpPr/>
            <p:nvPr/>
          </p:nvSpPr>
          <p:spPr>
            <a:xfrm>
              <a:off x="765544" y="10839450"/>
              <a:ext cx="3083442" cy="3247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SNRPN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      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629786" y="10839450"/>
              <a:ext cx="72000" cy="32473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2962943" y="10839450"/>
              <a:ext cx="180000" cy="32473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772265" y="10399387"/>
              <a:ext cx="882647" cy="43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AS-IC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812645" y="10383745"/>
              <a:ext cx="1087037" cy="43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PWS-IC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正方形/長方形 29"/>
          <p:cNvSpPr/>
          <p:nvPr/>
        </p:nvSpPr>
        <p:spPr>
          <a:xfrm>
            <a:off x="501277" y="1510199"/>
            <a:ext cx="196333" cy="43474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3865" y="1510199"/>
            <a:ext cx="3064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LR</a:t>
            </a:r>
            <a:endParaRPr lang="ja-JP" altLang="en-US" sz="75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467068" y="1675669"/>
            <a:ext cx="355509" cy="744071"/>
            <a:chOff x="-355997" y="2283482"/>
            <a:chExt cx="596436" cy="1303882"/>
          </a:xfrm>
        </p:grpSpPr>
        <p:sp>
          <p:nvSpPr>
            <p:cNvPr id="32" name="テキスト ボックス 31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467068" y="2357203"/>
            <a:ext cx="355509" cy="744071"/>
            <a:chOff x="-355997" y="2283482"/>
            <a:chExt cx="596436" cy="1303882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467068" y="3054521"/>
            <a:ext cx="355509" cy="744071"/>
            <a:chOff x="-355997" y="2283482"/>
            <a:chExt cx="596436" cy="1303882"/>
          </a:xfrm>
        </p:grpSpPr>
        <p:sp>
          <p:nvSpPr>
            <p:cNvPr id="46" name="テキスト ボックス 45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67068" y="3765068"/>
            <a:ext cx="355509" cy="744071"/>
            <a:chOff x="-355997" y="2283482"/>
            <a:chExt cx="596436" cy="1303882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467068" y="4450680"/>
            <a:ext cx="355509" cy="744071"/>
            <a:chOff x="-355997" y="2283482"/>
            <a:chExt cx="596436" cy="1303882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467068" y="5148302"/>
            <a:ext cx="355509" cy="744071"/>
            <a:chOff x="-355997" y="2283482"/>
            <a:chExt cx="596436" cy="1303882"/>
          </a:xfrm>
        </p:grpSpPr>
        <p:sp>
          <p:nvSpPr>
            <p:cNvPr id="64" name="テキスト ボックス 63"/>
            <p:cNvSpPr txBox="1"/>
            <p:nvPr/>
          </p:nvSpPr>
          <p:spPr>
            <a:xfrm>
              <a:off x="-192490" y="2749744"/>
              <a:ext cx="398564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-309510" y="2503293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-355997" y="2996196"/>
              <a:ext cx="586819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-301495" y="2283482"/>
              <a:ext cx="533032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-346379" y="3223312"/>
              <a:ext cx="586818" cy="364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-2.0</a:t>
              </a:r>
              <a:endParaRPr lang="ja-JP" altLang="en-US" sz="7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直線コネクタ 26"/>
          <p:cNvCxnSpPr/>
          <p:nvPr/>
        </p:nvCxnSpPr>
        <p:spPr>
          <a:xfrm>
            <a:off x="2203300" y="1128208"/>
            <a:ext cx="110984" cy="929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2304234" y="1402155"/>
            <a:ext cx="0" cy="43714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2331448" y="1402155"/>
            <a:ext cx="0" cy="43714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2502270" y="1402155"/>
            <a:ext cx="0" cy="43714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2596685" y="1402155"/>
            <a:ext cx="0" cy="43714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6444997" y="2327576"/>
            <a:ext cx="0" cy="668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6444997" y="3025112"/>
            <a:ext cx="0" cy="668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6444997" y="3720227"/>
            <a:ext cx="0" cy="668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6444997" y="4422777"/>
            <a:ext cx="0" cy="668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6444997" y="5102109"/>
            <a:ext cx="0" cy="668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769430" y="1655969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1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69430" y="2343142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2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769430" y="3038053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3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769430" y="3757728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4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69430" y="4437682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5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69430" y="5138487"/>
            <a:ext cx="5886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Case 6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円/楕円 158"/>
          <p:cNvSpPr/>
          <p:nvPr/>
        </p:nvSpPr>
        <p:spPr>
          <a:xfrm flipH="1">
            <a:off x="5502686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円/楕円 159"/>
          <p:cNvSpPr/>
          <p:nvPr/>
        </p:nvSpPr>
        <p:spPr>
          <a:xfrm flipH="1">
            <a:off x="5803221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円/楕円 160"/>
          <p:cNvSpPr/>
          <p:nvPr/>
        </p:nvSpPr>
        <p:spPr>
          <a:xfrm flipH="1">
            <a:off x="5399199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円/楕円 161"/>
          <p:cNvSpPr/>
          <p:nvPr/>
        </p:nvSpPr>
        <p:spPr>
          <a:xfrm flipH="1">
            <a:off x="5301414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円/楕円 162"/>
          <p:cNvSpPr/>
          <p:nvPr/>
        </p:nvSpPr>
        <p:spPr>
          <a:xfrm flipH="1">
            <a:off x="5598352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円/楕円 163"/>
          <p:cNvSpPr/>
          <p:nvPr/>
        </p:nvSpPr>
        <p:spPr>
          <a:xfrm flipH="1">
            <a:off x="5708678" y="1195997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円/楕円 164"/>
          <p:cNvSpPr/>
          <p:nvPr/>
        </p:nvSpPr>
        <p:spPr>
          <a:xfrm flipH="1">
            <a:off x="6111866" y="119115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円/楕円 166"/>
          <p:cNvSpPr/>
          <p:nvPr/>
        </p:nvSpPr>
        <p:spPr>
          <a:xfrm flipH="1">
            <a:off x="6008379" y="119115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円/楕円 167"/>
          <p:cNvSpPr/>
          <p:nvPr/>
        </p:nvSpPr>
        <p:spPr>
          <a:xfrm flipH="1">
            <a:off x="5910594" y="119115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円/楕円 168"/>
          <p:cNvSpPr/>
          <p:nvPr/>
        </p:nvSpPr>
        <p:spPr>
          <a:xfrm flipH="1">
            <a:off x="6207532" y="119115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368971" y="979604"/>
            <a:ext cx="9236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SNORD115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円/楕円 170"/>
          <p:cNvSpPr/>
          <p:nvPr/>
        </p:nvSpPr>
        <p:spPr>
          <a:xfrm flipH="1">
            <a:off x="3958410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円/楕円 171"/>
          <p:cNvSpPr/>
          <p:nvPr/>
        </p:nvSpPr>
        <p:spPr>
          <a:xfrm flipH="1">
            <a:off x="4258944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円/楕円 172"/>
          <p:cNvSpPr/>
          <p:nvPr/>
        </p:nvSpPr>
        <p:spPr>
          <a:xfrm flipH="1">
            <a:off x="3854923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円/楕円 173"/>
          <p:cNvSpPr/>
          <p:nvPr/>
        </p:nvSpPr>
        <p:spPr>
          <a:xfrm flipH="1">
            <a:off x="3757138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円/楕円 174"/>
          <p:cNvSpPr/>
          <p:nvPr/>
        </p:nvSpPr>
        <p:spPr>
          <a:xfrm flipH="1">
            <a:off x="4054076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円/楕円 175"/>
          <p:cNvSpPr/>
          <p:nvPr/>
        </p:nvSpPr>
        <p:spPr>
          <a:xfrm flipH="1">
            <a:off x="4164402" y="1186940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円/楕円 177"/>
          <p:cNvSpPr/>
          <p:nvPr/>
        </p:nvSpPr>
        <p:spPr>
          <a:xfrm flipH="1">
            <a:off x="4464103" y="1182093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円/楕円 178"/>
          <p:cNvSpPr/>
          <p:nvPr/>
        </p:nvSpPr>
        <p:spPr>
          <a:xfrm flipH="1">
            <a:off x="4366318" y="1182093"/>
            <a:ext cx="92446" cy="265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5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正方形/長方形 180"/>
          <p:cNvSpPr/>
          <p:nvPr/>
        </p:nvSpPr>
        <p:spPr>
          <a:xfrm>
            <a:off x="3702577" y="982471"/>
            <a:ext cx="9236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SNORD116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8742" y="6227773"/>
            <a:ext cx="63046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000" b="1" smtClean="0">
                <a:latin typeface="Arial" panose="020B0604020202020204" pitchFamily="34" charset="0"/>
                <a:cs typeface="Arial" panose="020B0604020202020204" pitchFamily="34" charset="0"/>
              </a:rPr>
              <a:t>S1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Combination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of the results of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aCGH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schematic diagram of PWS/AS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</a:p>
          <a:p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AS-IC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and PWS-IC are highlighted by dashed gray lines. Green dots represent reduced signals and red ones increased signals. Boxes shaded in pale-blue depict deleted region in each case. The Y-axis represents log2 ratios (LR).</a:t>
            </a:r>
          </a:p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Not all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of the locus are shown.</a:t>
            </a:r>
          </a:p>
          <a:p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39216" y="1849533"/>
            <a:ext cx="918951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96" name="正方形/長方形 95"/>
          <p:cNvSpPr/>
          <p:nvPr/>
        </p:nvSpPr>
        <p:spPr>
          <a:xfrm>
            <a:off x="2143832" y="2537372"/>
            <a:ext cx="918951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97" name="正方形/長方形 96"/>
          <p:cNvSpPr/>
          <p:nvPr/>
        </p:nvSpPr>
        <p:spPr>
          <a:xfrm>
            <a:off x="2920054" y="3210872"/>
            <a:ext cx="2381361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98" name="正方形/長方形 97"/>
          <p:cNvSpPr/>
          <p:nvPr/>
        </p:nvSpPr>
        <p:spPr>
          <a:xfrm>
            <a:off x="1801774" y="3925905"/>
            <a:ext cx="538581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99" name="正方形/長方形 98"/>
          <p:cNvSpPr/>
          <p:nvPr/>
        </p:nvSpPr>
        <p:spPr>
          <a:xfrm>
            <a:off x="2306374" y="4630905"/>
            <a:ext cx="77143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  <p:sp>
        <p:nvSpPr>
          <p:cNvPr id="100" name="正方形/長方形 99"/>
          <p:cNvSpPr/>
          <p:nvPr/>
        </p:nvSpPr>
        <p:spPr>
          <a:xfrm>
            <a:off x="2312073" y="5325332"/>
            <a:ext cx="77143" cy="439851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86"/>
          </a:p>
        </p:txBody>
      </p:sp>
    </p:spTree>
    <p:extLst>
      <p:ext uri="{BB962C8B-B14F-4D97-AF65-F5344CB8AC3E}">
        <p14:creationId xmlns:p14="http://schemas.microsoft.com/office/powerpoint/2010/main" val="2402747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123</Words>
  <Application>Microsoft Macintosh PowerPoint</Application>
  <PresentationFormat>A4 210x297 mm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ＭＳ Ｐゴシック</vt:lpstr>
      <vt:lpstr>Yu Gothic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Matsubara Keiko</dc:creator>
  <cp:lastModifiedBy>Matsubara Keiko</cp:lastModifiedBy>
  <cp:revision>6</cp:revision>
  <dcterms:created xsi:type="dcterms:W3CDTF">2018-10-10T04:09:56Z</dcterms:created>
  <dcterms:modified xsi:type="dcterms:W3CDTF">2018-12-28T03:17:10Z</dcterms:modified>
</cp:coreProperties>
</file>