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8" r:id="rId2"/>
  </p:sldIdLst>
  <p:sldSz cx="12801600" cy="9601200" type="A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4"/>
    <p:restoredTop sz="94624"/>
  </p:normalViewPr>
  <p:slideViewPr>
    <p:cSldViewPr snapToGrid="0" snapToObjects="1">
      <p:cViewPr varScale="1">
        <p:scale>
          <a:sx n="99" d="100"/>
          <a:sy n="99" d="100"/>
        </p:scale>
        <p:origin x="11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2997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2782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69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3044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4633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3014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9297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19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538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2449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2142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56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図形グループ 37"/>
          <p:cNvGrpSpPr>
            <a:grpSpLocks noChangeAspect="1"/>
          </p:cNvGrpSpPr>
          <p:nvPr/>
        </p:nvGrpSpPr>
        <p:grpSpPr>
          <a:xfrm>
            <a:off x="2525278" y="668274"/>
            <a:ext cx="7818391" cy="7065774"/>
            <a:chOff x="4011745" y="1153468"/>
            <a:chExt cx="5162787" cy="4079534"/>
          </a:xfrm>
        </p:grpSpPr>
        <p:sp>
          <p:nvSpPr>
            <p:cNvPr id="2" name="正方形/長方形 1"/>
            <p:cNvSpPr/>
            <p:nvPr/>
          </p:nvSpPr>
          <p:spPr>
            <a:xfrm>
              <a:off x="6836677" y="3599012"/>
              <a:ext cx="317352" cy="29442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sp>
          <p:nvSpPr>
            <p:cNvPr id="3" name="円/楕円 2"/>
            <p:cNvSpPr/>
            <p:nvPr/>
          </p:nvSpPr>
          <p:spPr>
            <a:xfrm>
              <a:off x="7855751" y="3609153"/>
              <a:ext cx="317352" cy="294426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cxnSp>
          <p:nvCxnSpPr>
            <p:cNvPr id="4" name="直線コネクタ 3"/>
            <p:cNvCxnSpPr/>
            <p:nvPr/>
          </p:nvCxnSpPr>
          <p:spPr>
            <a:xfrm>
              <a:off x="7168233" y="3751897"/>
              <a:ext cx="66825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直線コネクタ 4"/>
            <p:cNvCxnSpPr/>
            <p:nvPr/>
          </p:nvCxnSpPr>
          <p:spPr>
            <a:xfrm>
              <a:off x="7477163" y="3766975"/>
              <a:ext cx="0" cy="38476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直線コネクタ 5"/>
            <p:cNvCxnSpPr/>
            <p:nvPr/>
          </p:nvCxnSpPr>
          <p:spPr>
            <a:xfrm>
              <a:off x="7015405" y="4147672"/>
              <a:ext cx="100494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/>
            <p:nvPr/>
          </p:nvCxnSpPr>
          <p:spPr>
            <a:xfrm>
              <a:off x="7010322" y="4145994"/>
              <a:ext cx="0" cy="14721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>
              <a:off x="8020484" y="4145284"/>
              <a:ext cx="0" cy="14721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円/楕円 8"/>
            <p:cNvSpPr/>
            <p:nvPr/>
          </p:nvSpPr>
          <p:spPr>
            <a:xfrm>
              <a:off x="6851646" y="4291989"/>
              <a:ext cx="317352" cy="29442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5050298" y="2304570"/>
              <a:ext cx="317352" cy="294426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4548437" y="1630192"/>
              <a:ext cx="317352" cy="29442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5567508" y="1621730"/>
              <a:ext cx="317352" cy="294426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4654219" y="1728334"/>
              <a:ext cx="105784" cy="9814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cxnSp>
          <p:nvCxnSpPr>
            <p:cNvPr id="14" name="直線コネクタ 13"/>
            <p:cNvCxnSpPr/>
            <p:nvPr/>
          </p:nvCxnSpPr>
          <p:spPr>
            <a:xfrm>
              <a:off x="4879995" y="1762766"/>
              <a:ext cx="66825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>
              <a:off x="5208974" y="1762766"/>
              <a:ext cx="0" cy="55576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テキスト ボックス 15"/>
            <p:cNvSpPr txBox="1"/>
            <p:nvPr/>
          </p:nvSpPr>
          <p:spPr>
            <a:xfrm>
              <a:off x="4709873" y="2555254"/>
              <a:ext cx="766584" cy="266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Case 1</a:t>
              </a:r>
              <a:endParaRPr lang="ja-JP" alt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4011745" y="1873258"/>
              <a:ext cx="766584" cy="266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Case 2</a:t>
              </a:r>
              <a:endParaRPr lang="ja-JP" alt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4373885" y="1153468"/>
              <a:ext cx="1397465" cy="266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PWS family 1</a:t>
              </a:r>
              <a:endParaRPr lang="ja-JP" altLang="en-US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4482001" y="3627652"/>
              <a:ext cx="317352" cy="29442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sp>
          <p:nvSpPr>
            <p:cNvPr id="20" name="円/楕円 19"/>
            <p:cNvSpPr/>
            <p:nvPr/>
          </p:nvSpPr>
          <p:spPr>
            <a:xfrm>
              <a:off x="5481020" y="3619190"/>
              <a:ext cx="317352" cy="294426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cxnSp>
          <p:nvCxnSpPr>
            <p:cNvPr id="21" name="直線コネクタ 20"/>
            <p:cNvCxnSpPr/>
            <p:nvPr/>
          </p:nvCxnSpPr>
          <p:spPr>
            <a:xfrm>
              <a:off x="4813558" y="3760225"/>
              <a:ext cx="66825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5142537" y="3760223"/>
              <a:ext cx="0" cy="55576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円/楕円 22"/>
            <p:cNvSpPr/>
            <p:nvPr/>
          </p:nvSpPr>
          <p:spPr>
            <a:xfrm>
              <a:off x="4980972" y="4291989"/>
              <a:ext cx="317352" cy="294426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4631716" y="4537538"/>
              <a:ext cx="766584" cy="266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Case 4</a:t>
              </a:r>
              <a:endParaRPr lang="ja-JP" alt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4522104" y="3150926"/>
              <a:ext cx="1217516" cy="266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AS family 1</a:t>
              </a:r>
              <a:endParaRPr lang="ja-JP" altLang="en-US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6802598" y="3150926"/>
              <a:ext cx="1217516" cy="266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AS family 2</a:t>
              </a:r>
              <a:endParaRPr lang="ja-JP" altLang="en-US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6756905" y="1611590"/>
              <a:ext cx="317352" cy="29442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7775977" y="1621732"/>
              <a:ext cx="317352" cy="294426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cxnSp>
          <p:nvCxnSpPr>
            <p:cNvPr id="29" name="直線コネクタ 28"/>
            <p:cNvCxnSpPr/>
            <p:nvPr/>
          </p:nvCxnSpPr>
          <p:spPr>
            <a:xfrm>
              <a:off x="7088461" y="1764478"/>
              <a:ext cx="66825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>
            <a:xfrm>
              <a:off x="7397391" y="1764472"/>
              <a:ext cx="0" cy="38476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直線コネクタ 30"/>
            <p:cNvCxnSpPr/>
            <p:nvPr/>
          </p:nvCxnSpPr>
          <p:spPr>
            <a:xfrm>
              <a:off x="6935633" y="2160252"/>
              <a:ext cx="100494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>
              <a:off x="6930550" y="2158572"/>
              <a:ext cx="0" cy="14721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>
              <a:off x="7940710" y="2157865"/>
              <a:ext cx="0" cy="14721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円/楕円 33"/>
            <p:cNvSpPr/>
            <p:nvPr/>
          </p:nvSpPr>
          <p:spPr>
            <a:xfrm>
              <a:off x="7799728" y="2304570"/>
              <a:ext cx="317352" cy="294426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6771874" y="2304570"/>
              <a:ext cx="317352" cy="29442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7528825" y="2555254"/>
              <a:ext cx="766584" cy="266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Case 3</a:t>
              </a:r>
              <a:endParaRPr lang="ja-JP" alt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6587998" y="1168948"/>
              <a:ext cx="1397465" cy="266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PWS family 2</a:t>
              </a:r>
              <a:endParaRPr lang="ja-JP" altLang="en-US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7577062" y="4537538"/>
              <a:ext cx="766584" cy="266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Case 5</a:t>
              </a:r>
              <a:endParaRPr lang="ja-JP" alt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7880292" y="4291989"/>
              <a:ext cx="317352" cy="294426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8042124" y="3822544"/>
              <a:ext cx="1132408" cy="266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Case 6</a:t>
              </a:r>
              <a:endParaRPr lang="ja-JP" alt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7964758" y="3703064"/>
              <a:ext cx="105784" cy="9814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400"/>
            </a:p>
          </p:txBody>
        </p:sp>
        <p:grpSp>
          <p:nvGrpSpPr>
            <p:cNvPr id="43" name="グループ化 178"/>
            <p:cNvGrpSpPr/>
            <p:nvPr/>
          </p:nvGrpSpPr>
          <p:grpSpPr>
            <a:xfrm>
              <a:off x="4279429" y="4927320"/>
              <a:ext cx="2505159" cy="282373"/>
              <a:chOff x="2646485" y="11088481"/>
              <a:chExt cx="1705095" cy="207158"/>
            </a:xfrm>
          </p:grpSpPr>
          <p:sp>
            <p:nvSpPr>
              <p:cNvPr id="44" name="テキスト ボックス 43"/>
              <p:cNvSpPr txBox="1"/>
              <p:nvPr/>
            </p:nvSpPr>
            <p:spPr>
              <a:xfrm>
                <a:off x="3009205" y="11088481"/>
                <a:ext cx="1342375" cy="1955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: Affected individuals</a:t>
                </a:r>
              </a:p>
            </p:txBody>
          </p:sp>
          <p:sp>
            <p:nvSpPr>
              <p:cNvPr id="45" name="円/楕円 44"/>
              <p:cNvSpPr/>
              <p:nvPr/>
            </p:nvSpPr>
            <p:spPr>
              <a:xfrm>
                <a:off x="2863124" y="11151639"/>
                <a:ext cx="144000" cy="144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2400"/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2646485" y="11151639"/>
                <a:ext cx="144000" cy="144000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2400"/>
              </a:p>
            </p:txBody>
          </p:sp>
        </p:grpSp>
        <p:grpSp>
          <p:nvGrpSpPr>
            <p:cNvPr id="47" name="グループ化 146"/>
            <p:cNvGrpSpPr/>
            <p:nvPr/>
          </p:nvGrpSpPr>
          <p:grpSpPr>
            <a:xfrm>
              <a:off x="7440664" y="5029883"/>
              <a:ext cx="211568" cy="196284"/>
              <a:chOff x="1438651" y="5303310"/>
              <a:chExt cx="144000" cy="144000"/>
            </a:xfrm>
          </p:grpSpPr>
          <p:sp>
            <p:nvSpPr>
              <p:cNvPr id="48" name="正方形/長方形 47"/>
              <p:cNvSpPr/>
              <p:nvPr/>
            </p:nvSpPr>
            <p:spPr>
              <a:xfrm>
                <a:off x="1438651" y="5303310"/>
                <a:ext cx="144000" cy="14400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ja-JP" altLang="en-US" sz="2400"/>
              </a:p>
            </p:txBody>
          </p:sp>
          <p:sp>
            <p:nvSpPr>
              <p:cNvPr id="49" name="円/楕円 48"/>
              <p:cNvSpPr/>
              <p:nvPr/>
            </p:nvSpPr>
            <p:spPr>
              <a:xfrm>
                <a:off x="1489912" y="5358418"/>
                <a:ext cx="36000" cy="3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2400"/>
              </a:p>
            </p:txBody>
          </p:sp>
        </p:grpSp>
        <p:grpSp>
          <p:nvGrpSpPr>
            <p:cNvPr id="50" name="グループ化 147"/>
            <p:cNvGrpSpPr/>
            <p:nvPr/>
          </p:nvGrpSpPr>
          <p:grpSpPr>
            <a:xfrm>
              <a:off x="7777761" y="5036718"/>
              <a:ext cx="211568" cy="196284"/>
              <a:chOff x="3681016" y="6759349"/>
              <a:chExt cx="144000" cy="144000"/>
            </a:xfrm>
          </p:grpSpPr>
          <p:sp>
            <p:nvSpPr>
              <p:cNvPr id="51" name="円/楕円 50"/>
              <p:cNvSpPr/>
              <p:nvPr/>
            </p:nvSpPr>
            <p:spPr>
              <a:xfrm>
                <a:off x="3681016" y="6759349"/>
                <a:ext cx="144000" cy="144000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ja-JP" altLang="en-US" sz="2400"/>
              </a:p>
            </p:txBody>
          </p:sp>
          <p:sp>
            <p:nvSpPr>
              <p:cNvPr id="52" name="円/楕円 51"/>
              <p:cNvSpPr/>
              <p:nvPr/>
            </p:nvSpPr>
            <p:spPr>
              <a:xfrm>
                <a:off x="3736937" y="6813387"/>
                <a:ext cx="36000" cy="3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2400"/>
              </a:p>
            </p:txBody>
          </p:sp>
        </p:grpSp>
        <p:sp>
          <p:nvSpPr>
            <p:cNvPr id="53" name="正方形/長方形 52"/>
            <p:cNvSpPr/>
            <p:nvPr/>
          </p:nvSpPr>
          <p:spPr>
            <a:xfrm>
              <a:off x="7966185" y="4940664"/>
              <a:ext cx="958177" cy="2665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: Carriers</a:t>
              </a:r>
              <a:endParaRPr lang="ja-JP" alt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5" name="正方形/長方形 54"/>
          <p:cNvSpPr/>
          <p:nvPr/>
        </p:nvSpPr>
        <p:spPr>
          <a:xfrm>
            <a:off x="1032836" y="8084179"/>
            <a:ext cx="1176876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800" b="1" smtClean="0">
                <a:latin typeface="Arial" charset="0"/>
                <a:ea typeface="Arial" charset="0"/>
                <a:cs typeface="Arial" charset="0"/>
              </a:rPr>
              <a:t>Figure </a:t>
            </a:r>
            <a:r>
              <a:rPr lang="en-US" altLang="ja-JP" sz="2800" b="1" smtClean="0">
                <a:latin typeface="Arial" charset="0"/>
                <a:ea typeface="Arial" charset="0"/>
                <a:cs typeface="Arial" charset="0"/>
              </a:rPr>
              <a:t>S2 </a:t>
            </a:r>
            <a:endParaRPr lang="en-US" altLang="ja-JP" sz="2800" b="1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altLang="ja-JP" sz="2800" dirty="0" smtClean="0">
                <a:latin typeface="Arial" charset="0"/>
                <a:ea typeface="Arial" charset="0"/>
                <a:cs typeface="Arial" charset="0"/>
              </a:rPr>
              <a:t>Family </a:t>
            </a:r>
            <a:r>
              <a:rPr lang="en-US" altLang="ja-JP" sz="2800" dirty="0">
                <a:latin typeface="Arial" charset="0"/>
                <a:ea typeface="Arial" charset="0"/>
                <a:cs typeface="Arial" charset="0"/>
              </a:rPr>
              <a:t>trees of cases with </a:t>
            </a:r>
            <a:r>
              <a:rPr lang="en-US" altLang="ja-JP" sz="2800" dirty="0" err="1">
                <a:latin typeface="Arial" charset="0"/>
                <a:ea typeface="Arial" charset="0"/>
                <a:cs typeface="Arial" charset="0"/>
              </a:rPr>
              <a:t>microdeletions</a:t>
            </a:r>
            <a:r>
              <a:rPr lang="en-US" altLang="ja-JP" sz="2800" dirty="0">
                <a:latin typeface="Arial" charset="0"/>
                <a:ea typeface="Arial" charset="0"/>
                <a:cs typeface="Arial" charset="0"/>
              </a:rPr>
              <a:t> enrolled in this study</a:t>
            </a:r>
          </a:p>
          <a:p>
            <a:endParaRPr lang="en-US" altLang="ja-JP" sz="28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91610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41</Words>
  <Application>Microsoft Macintosh PowerPoint</Application>
  <PresentationFormat>A3 297x420 mm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ＭＳ Ｐゴシック</vt:lpstr>
      <vt:lpstr>Arial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Matsubara Keiko</dc:creator>
  <cp:lastModifiedBy>Matsubara Keiko</cp:lastModifiedBy>
  <cp:revision>5</cp:revision>
  <dcterms:created xsi:type="dcterms:W3CDTF">2018-10-10T04:09:56Z</dcterms:created>
  <dcterms:modified xsi:type="dcterms:W3CDTF">2018-12-28T03:18:27Z</dcterms:modified>
</cp:coreProperties>
</file>