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mas  Ordog" initials="TO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8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772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68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359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324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69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4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7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7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45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9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54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58F61-193F-4580-AF56-E7AB9FA58012}" type="datetimeFigureOut">
              <a:rPr lang="en-US" smtClean="0"/>
              <a:t>12/18/2018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57AFF-6EE0-4793-888E-86805C47D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683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="" xmlns:a16="http://schemas.microsoft.com/office/drawing/2014/main" id="{9FD16F02-E18C-C94D-86BF-833D080721C9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448920" y="2402540"/>
          <a:ext cx="7429500" cy="989593"/>
        </p:xfrm>
        <a:graphic>
          <a:graphicData uri="http://schemas.openxmlformats.org/drawingml/2006/table">
            <a:tbl>
              <a:tblPr/>
              <a:tblGrid>
                <a:gridCol w="825500">
                  <a:extLst>
                    <a:ext uri="{9D8B030D-6E8A-4147-A177-3AD203B41FA5}">
                      <a16:colId xmlns="" xmlns:a16="http://schemas.microsoft.com/office/drawing/2014/main" val="1355438518"/>
                    </a:ext>
                  </a:extLst>
                </a:gridCol>
                <a:gridCol w="825500">
                  <a:extLst>
                    <a:ext uri="{9D8B030D-6E8A-4147-A177-3AD203B41FA5}">
                      <a16:colId xmlns="" xmlns:a16="http://schemas.microsoft.com/office/drawing/2014/main" val="2550249641"/>
                    </a:ext>
                  </a:extLst>
                </a:gridCol>
                <a:gridCol w="825500">
                  <a:extLst>
                    <a:ext uri="{9D8B030D-6E8A-4147-A177-3AD203B41FA5}">
                      <a16:colId xmlns="" xmlns:a16="http://schemas.microsoft.com/office/drawing/2014/main" val="1695723725"/>
                    </a:ext>
                  </a:extLst>
                </a:gridCol>
                <a:gridCol w="825500">
                  <a:extLst>
                    <a:ext uri="{9D8B030D-6E8A-4147-A177-3AD203B41FA5}">
                      <a16:colId xmlns="" xmlns:a16="http://schemas.microsoft.com/office/drawing/2014/main" val="1168651555"/>
                    </a:ext>
                  </a:extLst>
                </a:gridCol>
                <a:gridCol w="825500">
                  <a:extLst>
                    <a:ext uri="{9D8B030D-6E8A-4147-A177-3AD203B41FA5}">
                      <a16:colId xmlns="" xmlns:a16="http://schemas.microsoft.com/office/drawing/2014/main" val="3974567327"/>
                    </a:ext>
                  </a:extLst>
                </a:gridCol>
                <a:gridCol w="825500">
                  <a:extLst>
                    <a:ext uri="{9D8B030D-6E8A-4147-A177-3AD203B41FA5}">
                      <a16:colId xmlns="" xmlns:a16="http://schemas.microsoft.com/office/drawing/2014/main" val="3949909969"/>
                    </a:ext>
                  </a:extLst>
                </a:gridCol>
                <a:gridCol w="825500">
                  <a:extLst>
                    <a:ext uri="{9D8B030D-6E8A-4147-A177-3AD203B41FA5}">
                      <a16:colId xmlns="" xmlns:a16="http://schemas.microsoft.com/office/drawing/2014/main" val="1419744658"/>
                    </a:ext>
                  </a:extLst>
                </a:gridCol>
                <a:gridCol w="825500">
                  <a:extLst>
                    <a:ext uri="{9D8B030D-6E8A-4147-A177-3AD203B41FA5}">
                      <a16:colId xmlns="" xmlns:a16="http://schemas.microsoft.com/office/drawing/2014/main" val="3232063807"/>
                    </a:ext>
                  </a:extLst>
                </a:gridCol>
                <a:gridCol w="825500">
                  <a:extLst>
                    <a:ext uri="{9D8B030D-6E8A-4147-A177-3AD203B41FA5}">
                      <a16:colId xmlns="" xmlns:a16="http://schemas.microsoft.com/office/drawing/2014/main" val="519222322"/>
                    </a:ext>
                  </a:extLst>
                </a:gridCol>
              </a:tblGrid>
              <a:tr h="412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Parameter Estimate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Standard Error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Chi-Square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 &gt; ChiSq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Hazard Ratio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95% Hazard Ratio Confidence Limits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35183836"/>
                  </a:ext>
                </a:extLst>
              </a:tr>
              <a:tr h="15552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1.37027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0.7761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3.1173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3.936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19154044"/>
                  </a:ext>
                </a:extLst>
              </a:tr>
              <a:tr h="15552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1.99454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0.57974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11.8364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0.0006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2.359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22.893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267838905"/>
                  </a:ext>
                </a:extLst>
              </a:tr>
              <a:tr h="15552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Size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1.50653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0.51187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8.6622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4.511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1.654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12.302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85081478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29BA26B9-7329-BA44-8DDA-FAF3BC8A062C}"/>
              </a:ext>
            </a:extLst>
          </p:cNvPr>
          <p:cNvSpPr/>
          <p:nvPr/>
        </p:nvSpPr>
        <p:spPr>
          <a:xfrm>
            <a:off x="1685365" y="513530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b="1" dirty="0" smtClean="0"/>
              <a:t>Supplemental Table </a:t>
            </a:r>
            <a:r>
              <a:rPr lang="en-US" b="1" dirty="0" smtClean="0"/>
              <a:t>8</a:t>
            </a:r>
            <a:r>
              <a:rPr lang="en-US" dirty="0" smtClean="0"/>
              <a:t>. </a:t>
            </a:r>
            <a:r>
              <a:rPr lang="en-US" dirty="0"/>
              <a:t>Multivariate analysis for recurrence-free survival of maximum likelihood estimates for cell cycle-related events (CCE), mitotic counts (MIC) and tumor sizes (≤5 vs &gt;5cm). </a:t>
            </a:r>
            <a:r>
              <a:rPr lang="en-US" dirty="0" err="1"/>
              <a:t>Pr</a:t>
            </a:r>
            <a:r>
              <a:rPr lang="en-US" dirty="0"/>
              <a:t> &gt; </a:t>
            </a:r>
            <a:r>
              <a:rPr lang="en-US" dirty="0" err="1"/>
              <a:t>ChiSq</a:t>
            </a:r>
            <a:r>
              <a:rPr lang="en-US" dirty="0"/>
              <a:t>: p-value associated with the Chi-Square statistic.</a:t>
            </a:r>
          </a:p>
        </p:txBody>
      </p:sp>
    </p:spTree>
    <p:extLst>
      <p:ext uri="{BB962C8B-B14F-4D97-AF65-F5344CB8AC3E}">
        <p14:creationId xmlns:p14="http://schemas.microsoft.com/office/powerpoint/2010/main" val="3434395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Widescreen</PresentationFormat>
  <Paragraphs>36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OHSU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Heinrich</dc:creator>
  <cp:lastModifiedBy>Michael Heinrich</cp:lastModifiedBy>
  <cp:revision>2</cp:revision>
  <dcterms:created xsi:type="dcterms:W3CDTF">2018-08-11T23:07:46Z</dcterms:created>
  <dcterms:modified xsi:type="dcterms:W3CDTF">2018-12-18T23:53:16Z</dcterms:modified>
</cp:coreProperties>
</file>