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5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33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0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3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81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9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61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05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6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14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70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62D17-B0AC-49CD-A9B5-E7879E843C4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6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62D17-B0AC-49CD-A9B5-E7879E843C4F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15577-103C-4193-8644-AA0D82C98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8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8200" y="1136065"/>
            <a:ext cx="7315200" cy="1750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Additional file 2. Serum levels of individual biomarkers in uveal melanoma patients with different histological types. </a:t>
            </a:r>
            <a:r>
              <a:rPr lang="en-GB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A-G, serum levels of OPN, MIA, CEACAM-1, MIC-1, SPON1, POSTN and HSP27 in uveal melanoma patients whose cell type was classified as spindle cell or mixed cell or epithelioid cell. Bars indicate median value.  </a:t>
            </a:r>
            <a:endParaRPr lang="en-US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28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42656" y="282505"/>
            <a:ext cx="8858688" cy="6292990"/>
            <a:chOff x="142656" y="282505"/>
            <a:chExt cx="8858688" cy="6292990"/>
          </a:xfrm>
        </p:grpSpPr>
        <p:sp>
          <p:nvSpPr>
            <p:cNvPr id="3" name="TextBox 2"/>
            <p:cNvSpPr txBox="1"/>
            <p:nvPr/>
          </p:nvSpPr>
          <p:spPr>
            <a:xfrm>
              <a:off x="295493" y="282505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A</a:t>
              </a:r>
              <a:endParaRPr lang="en-US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95493" y="2386409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D</a:t>
              </a:r>
              <a:endParaRPr lang="en-US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5493" y="4501647"/>
              <a:ext cx="332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G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245621" y="2386409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F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92784" y="2386409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245621" y="282505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92784" y="282505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</a:t>
              </a:r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56" y="597380"/>
              <a:ext cx="2935224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4388" y="597380"/>
              <a:ext cx="2935224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6120" y="597380"/>
              <a:ext cx="2935224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56" y="2672847"/>
              <a:ext cx="2935224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4388" y="2672847"/>
              <a:ext cx="2935224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6120" y="2672847"/>
              <a:ext cx="2935224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56" y="4746695"/>
              <a:ext cx="2935224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4164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1404</TotalTime>
  <Words>67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Support</dc:creator>
  <cp:lastModifiedBy>Jin Song</cp:lastModifiedBy>
  <cp:revision>148</cp:revision>
  <cp:lastPrinted>2015-02-16T16:01:26Z</cp:lastPrinted>
  <dcterms:created xsi:type="dcterms:W3CDTF">2015-02-10T17:50:58Z</dcterms:created>
  <dcterms:modified xsi:type="dcterms:W3CDTF">2018-11-15T17:55:16Z</dcterms:modified>
</cp:coreProperties>
</file>