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50" d="100"/>
          <a:sy n="150" d="100"/>
        </p:scale>
        <p:origin x="-1716" y="9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0FB28-40C5-4432-85D9-2CE82C730B44}" type="datetimeFigureOut">
              <a:rPr lang="zh-CN" altLang="en-US" smtClean="0"/>
              <a:t>2019/2/9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5955D-1AEE-4B2E-B370-0886E3250B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33375" y="1052513"/>
            <a:ext cx="43227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200" baseline="0"/>
              <a:t>Supplemental </a:t>
            </a:r>
            <a:r>
              <a:rPr kumimoji="1" lang="en-US" altLang="zh-CN" sz="1200" baseline="0"/>
              <a:t>Table 1. </a:t>
            </a:r>
            <a:r>
              <a:rPr lang="en-US" altLang="zh-CN" sz="1200" b="0" baseline="0"/>
              <a:t>Primer sequences used in this study.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33375" y="1409700"/>
            <a:ext cx="6303963" cy="736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1200" b="0" baseline="0" dirty="0"/>
              <a:t>Primer Name	     Forward Primer (5’ </a:t>
            </a:r>
            <a:r>
              <a:rPr kumimoji="1" lang="en-US" altLang="zh-CN" sz="1200" b="0" baseline="0" dirty="0">
                <a:sym typeface="Symbol" pitchFamily="18" charset="2"/>
              </a:rPr>
              <a:t></a:t>
            </a:r>
            <a:r>
              <a:rPr kumimoji="1" lang="en-US" altLang="zh-CN" sz="1200" b="0" baseline="0" dirty="0"/>
              <a:t> 3’)                  Reverse Primer (5’ </a:t>
            </a:r>
            <a:r>
              <a:rPr kumimoji="1" lang="en-US" altLang="zh-CN" sz="1200" b="0" baseline="0" dirty="0">
                <a:sym typeface="Symbol" pitchFamily="18" charset="2"/>
              </a:rPr>
              <a:t></a:t>
            </a:r>
            <a:r>
              <a:rPr kumimoji="1" lang="en-US" altLang="zh-CN" sz="1200" b="0" baseline="0" dirty="0"/>
              <a:t> 3’) </a:t>
            </a:r>
          </a:p>
          <a:p>
            <a:pPr>
              <a:lnSpc>
                <a:spcPct val="120000"/>
              </a:lnSpc>
            </a:pPr>
            <a:r>
              <a:rPr kumimoji="1" lang="en-US" altLang="zh-CN" sz="1200" b="0" baseline="0" dirty="0"/>
              <a:t>               	     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Primers for </a:t>
            </a:r>
            <a:r>
              <a:rPr kumimoji="1" lang="en-US" altLang="zh-CN" sz="800" b="0" baseline="0" dirty="0" err="1"/>
              <a:t>qRT</a:t>
            </a:r>
            <a:r>
              <a:rPr kumimoji="1" lang="en-US" altLang="zh-CN" sz="800" b="0" baseline="0" dirty="0"/>
              <a:t>-PCR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Actin2/8</a:t>
            </a:r>
            <a:r>
              <a:rPr kumimoji="1" lang="en-US" altLang="zh-CN" sz="800" b="0" baseline="0" dirty="0"/>
              <a:t>	ACGGTAACATTGTGCTCAGTGGTG		CTTGGAGATCCACATCTGCTGGA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WRKY6</a:t>
            </a:r>
            <a:r>
              <a:rPr kumimoji="1" lang="en-US" altLang="zh-CN" sz="800" b="0" baseline="0" dirty="0"/>
              <a:t>	GAGGCCGAGGATGTGTCAAA		</a:t>
            </a:r>
            <a:r>
              <a:rPr lang="en-US" sz="800" dirty="0" smtClean="0"/>
              <a:t>CACGGGCTTTCCTCATCGTA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RAV1</a:t>
            </a:r>
            <a:r>
              <a:rPr kumimoji="1" lang="en-US" altLang="zh-CN" sz="800" b="0" baseline="0" dirty="0"/>
              <a:t>	</a:t>
            </a:r>
            <a:r>
              <a:rPr lang="en-US" sz="800" dirty="0" smtClean="0"/>
              <a:t>TCCGGGTCAGATTTAGATGC </a:t>
            </a:r>
            <a:r>
              <a:rPr kumimoji="1" lang="en-US" altLang="zh-CN" sz="800" b="0" baseline="0" dirty="0"/>
              <a:t>		</a:t>
            </a:r>
            <a:r>
              <a:rPr lang="en-US" sz="800" dirty="0" smtClean="0"/>
              <a:t>AAGATGCGTTGCTTCTTGCT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ABI3</a:t>
            </a:r>
            <a:r>
              <a:rPr kumimoji="1" lang="en-US" altLang="zh-CN" sz="800" b="0" baseline="0" dirty="0"/>
              <a:t>	TCCATTAGACAGCAGTCAAGGTTT		GGTGTCAAAGAACTCGTTGCTATC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ABI4</a:t>
            </a:r>
            <a:r>
              <a:rPr kumimoji="1" lang="en-US" altLang="zh-CN" sz="800" b="0" baseline="0" dirty="0"/>
              <a:t>	</a:t>
            </a:r>
            <a:r>
              <a:rPr kumimoji="1" lang="en-US" altLang="zh-CN" sz="800" b="0" baseline="0" dirty="0" smtClean="0"/>
              <a:t>GGGCAGGAACAAGGAGGAAGTG</a:t>
            </a:r>
            <a:r>
              <a:rPr kumimoji="1" lang="en-US" altLang="zh-CN" sz="800" b="0" baseline="0" dirty="0"/>
              <a:t>		ACGGCGGTGGATGAGTTATTGAT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ABI5</a:t>
            </a:r>
            <a:r>
              <a:rPr kumimoji="1" lang="en-US" altLang="zh-CN" sz="800" b="0" baseline="0" dirty="0"/>
              <a:t>	CAATAAGAGAGGGATAGCGAACGAG		</a:t>
            </a:r>
            <a:r>
              <a:rPr lang="en-US" sz="800" dirty="0" smtClean="0"/>
              <a:t>CGTCCATTGCTGTCTCCTCCA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Em1</a:t>
            </a:r>
            <a:r>
              <a:rPr kumimoji="1" lang="en-US" altLang="zh-CN" sz="800" b="0" baseline="0" dirty="0"/>
              <a:t>	TAGGGCACGAGGGTTATCAG		CGCTCTCCACCAGATTTTTC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Em6</a:t>
            </a:r>
            <a:r>
              <a:rPr kumimoji="1" lang="en-US" altLang="zh-CN" sz="800" b="0" baseline="0" dirty="0"/>
              <a:t>	GCAAACTCGAAAGGAGCAGT		TCTCGACTCCTTCCTCCTCA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ABF1</a:t>
            </a:r>
            <a:r>
              <a:rPr kumimoji="1" lang="en-US" altLang="zh-CN" sz="800" b="0" baseline="0" dirty="0"/>
              <a:t>	TCAACAACTTAGGCGGCGATAC		GCAACCGAAGATGTAGTAGT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ABF2</a:t>
            </a:r>
            <a:r>
              <a:rPr kumimoji="1" lang="en-US" altLang="zh-CN" sz="800" b="0" baseline="0" dirty="0"/>
              <a:t>	TTGGGGAATGAGCCACCAGGAG		GACCCAAAATCTTTCCCTACAC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ABF3</a:t>
            </a:r>
            <a:r>
              <a:rPr kumimoji="1" lang="en-US" altLang="zh-CN" sz="800" b="0" baseline="0" dirty="0"/>
              <a:t>	CTTTGTTGATGGTGTGAGTGAG		GTGTTTCCACTATTACCATTGC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SnRK2.2</a:t>
            </a:r>
            <a:r>
              <a:rPr kumimoji="1" lang="en-US" altLang="zh-CN" sz="800" b="0" baseline="0" dirty="0"/>
              <a:t>	CCGGAGATCACATCCGATAA		ATGAAATCATCGAGGCAACG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SnRK2.3</a:t>
            </a:r>
            <a:r>
              <a:rPr kumimoji="1" lang="en-US" altLang="zh-CN" sz="800" b="0" baseline="0" dirty="0"/>
              <a:t>	CAAATTTGCCATCGTGACCT		GCAGTACCTCTGGAGCGATG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i="1" baseline="0" dirty="0"/>
              <a:t>SnRK2.6</a:t>
            </a:r>
            <a:r>
              <a:rPr kumimoji="1" lang="en-US" altLang="zh-CN" sz="800" b="0" baseline="0" dirty="0"/>
              <a:t>	AGATCCCGAGGAACCAAAGA		CTCTTTGCAGGGTCAGCAAC</a:t>
            </a:r>
          </a:p>
          <a:p>
            <a:pPr>
              <a:lnSpc>
                <a:spcPct val="150000"/>
              </a:lnSpc>
            </a:pP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Primers for ChIP and EMSA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 err="1"/>
              <a:t>Actin</a:t>
            </a:r>
            <a:r>
              <a:rPr kumimoji="1" lang="en-US" altLang="zh-CN" sz="800" b="0" baseline="0" dirty="0"/>
              <a:t>	CCGGTATTGTGCTCGATTCTG		TTCCCGTTCTGCGGTAGTGG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RAV1 P1	GCCCACAACATATTCATTTC		ATATTTGTAAGAATGCGTGTTT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RAV1 P2	GATAAGATCGTAAGCTATCCAC		GTTTCTCATAAGTGGGTG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ABI3	ATTTGGTTTGAAGAACATGCC		GGAAAATTCCTATTTTCCCG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ABI4	GGTGTAGTATCCAAAATCTAAATCTATCG	</a:t>
            </a:r>
            <a:r>
              <a:rPr kumimoji="1" lang="en-US" altLang="zh-CN" sz="800" b="0" baseline="0" dirty="0" smtClean="0"/>
              <a:t>	CTGGAGTAGTACTTGTTAAATTTTGGAG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ABI5 -1	TAGCCGAAGTCACACGTGT		AGGAGGCGGTAAAAGAGAGAT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ABI5-2	TCTCGACTTTGATTTGTTTTAA		ACATATTGGTTCATGATTTG</a:t>
            </a:r>
          </a:p>
          <a:p>
            <a:pPr>
              <a:lnSpc>
                <a:spcPct val="150000"/>
              </a:lnSpc>
            </a:pP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Primers for </a:t>
            </a:r>
            <a:r>
              <a:rPr lang="en-US" altLang="zh-CN" sz="800" b="0" baseline="0" dirty="0"/>
              <a:t>protein expression in </a:t>
            </a:r>
            <a:r>
              <a:rPr lang="en-US" altLang="zh-CN" sz="800" b="0" i="1" baseline="0" dirty="0"/>
              <a:t>E. coli.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WRKY6-His	GGCTTAAUGACAGAGGATGGTCTGGTCTCAC	</a:t>
            </a:r>
            <a:r>
              <a:rPr kumimoji="1" lang="en-US" altLang="zh-CN" sz="800" b="0" baseline="0" dirty="0" smtClean="0"/>
              <a:t>	GGTTTAAUTTGATTTTTGTTGTTTCCTTCGC</a:t>
            </a: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For Genotyping		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wrky6-2 LP	GAACGTATTAGCCAATCACGC	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wrky6-2 RP	TGTGGACGTGTCATAATTTGG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LBb1.3	ATTTTGCCGATTTCGGAAC</a:t>
            </a:r>
          </a:p>
          <a:p>
            <a:pPr>
              <a:lnSpc>
                <a:spcPct val="150000"/>
              </a:lnSpc>
            </a:pPr>
            <a:endParaRPr kumimoji="1" lang="en-US" altLang="zh-CN" sz="800" b="0" baseline="0" dirty="0"/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For </a:t>
            </a:r>
            <a:r>
              <a:rPr kumimoji="1" lang="en-US" altLang="zh-CN" sz="800" b="0" baseline="0" dirty="0" err="1"/>
              <a:t>ProABIs:GUS</a:t>
            </a:r>
            <a:r>
              <a:rPr kumimoji="1" lang="en-US" altLang="zh-CN" sz="800" b="0" baseline="0" dirty="0"/>
              <a:t> construct		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ProABI3	GAATTCACTAAAATTTTGATGTGTTAA		CTGCAGATCGTTGAAGTGGAAAT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ProABI4	GAATTCAAGCGTACATAAATATCTACACTATAACTCCTC	GTCGACAGATGAAGAAGAAGAAGAAGAAGAAGA </a:t>
            </a:r>
          </a:p>
          <a:p>
            <a:pPr>
              <a:lnSpc>
                <a:spcPct val="150000"/>
              </a:lnSpc>
            </a:pPr>
            <a:r>
              <a:rPr kumimoji="1" lang="en-US" altLang="zh-CN" sz="800" b="0" baseline="0" dirty="0"/>
              <a:t>ProABI5	GGATCCTCTACTTTCACCAGCTAGAA		CTGCAGATTTAACAACTGCATCATATAC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88938" y="1398588"/>
            <a:ext cx="5948362" cy="11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88938" y="1819275"/>
            <a:ext cx="5948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388938" y="8769350"/>
            <a:ext cx="6015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741863" y="344488"/>
            <a:ext cx="2027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0" baseline="0" dirty="0"/>
              <a:t>Supplemental Table S1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</Words>
  <Application>Microsoft Office PowerPoint</Application>
  <PresentationFormat>A4 纸张(210x297 毫米)</PresentationFormat>
  <Paragraphs>41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Windows 用户</cp:lastModifiedBy>
  <cp:revision>2</cp:revision>
  <dcterms:created xsi:type="dcterms:W3CDTF">2019-02-09T07:06:32Z</dcterms:created>
  <dcterms:modified xsi:type="dcterms:W3CDTF">2019-02-09T07:28:02Z</dcterms:modified>
</cp:coreProperties>
</file>