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74"/>
  </p:normalViewPr>
  <p:slideViewPr>
    <p:cSldViewPr snapToGrid="0">
      <p:cViewPr varScale="1">
        <p:scale>
          <a:sx n="64" d="100"/>
          <a:sy n="64" d="100"/>
        </p:scale>
        <p:origin x="10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notesMaster" Target="notesMasters/notesMaster1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097CF-8B83-4BA2-980A-AD6ED5317BED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75902-5322-47B1-9629-6E6A37C3D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1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75902-5322-47B1-9629-6E6A37C3DF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818331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6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95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4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002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53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160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04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380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47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79804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87A05-1B51-47C8-8971-68814F6C943A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CEF1-F73E-48D0-96D0-A0D369CD1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0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notesSlide" Target="../notesSlides/notesSlide1.xml"/>
   <Relationship Id="rId3" Type="http://schemas.openxmlformats.org/officeDocument/2006/relationships/image" Target="../media/image1.em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521" y="365124"/>
            <a:ext cx="7764547" cy="62549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3033" y="6361467"/>
            <a:ext cx="3024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S1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06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5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