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97" r:id="rId2"/>
    <p:sldId id="286" r:id="rId3"/>
    <p:sldId id="258" r:id="rId4"/>
    <p:sldId id="259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2" r:id="rId25"/>
    <p:sldId id="283" r:id="rId26"/>
    <p:sldId id="284" r:id="rId27"/>
    <p:sldId id="285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B54B7-9CAF-47E3-AA64-A22152A6B325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D3B54C-0851-4919-9306-29704866F1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180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C926C1-BA64-49B3-A6CD-9A189A91B3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3539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356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5084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6257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6191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256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9266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9106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6490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9106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990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1647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8925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8896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4479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6956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4255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2522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749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920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07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560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675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724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925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470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274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D085-B246-4A5D-B95E-923DD8786E20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36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D085-B246-4A5D-B95E-923DD8786E20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061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D085-B246-4A5D-B95E-923DD8786E20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858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D085-B246-4A5D-B95E-923DD8786E20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886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D085-B246-4A5D-B95E-923DD8786E20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127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D085-B246-4A5D-B95E-923DD8786E20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770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D085-B246-4A5D-B95E-923DD8786E20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0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D085-B246-4A5D-B95E-923DD8786E20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609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D085-B246-4A5D-B95E-923DD8786E20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D085-B246-4A5D-B95E-923DD8786E20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17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D085-B246-4A5D-B95E-923DD8786E20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506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2D085-B246-4A5D-B95E-923DD8786E20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6F84F-C175-4EE4-9134-184FFED9B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396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14180"/>
            <a:ext cx="9144000" cy="2387600"/>
          </a:xfrm>
        </p:spPr>
        <p:txBody>
          <a:bodyPr>
            <a:normAutofit/>
          </a:bodyPr>
          <a:lstStyle/>
          <a:p>
            <a:r>
              <a:rPr lang="en-GB" sz="4000" b="1" dirty="0"/>
              <a:t>Analysis of shoulder compressive and shear forces during functional activities of daily life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Christian Klemt, Joe A </a:t>
            </a:r>
            <a:r>
              <a:rPr lang="en-GB" dirty="0" err="1" smtClean="0"/>
              <a:t>Prinold</a:t>
            </a:r>
            <a:r>
              <a:rPr lang="en-GB" dirty="0" smtClean="0"/>
              <a:t>, Sharon </a:t>
            </a:r>
            <a:r>
              <a:rPr lang="en-GB" dirty="0" err="1" smtClean="0"/>
              <a:t>Morgans</a:t>
            </a:r>
            <a:r>
              <a:rPr lang="en-GB" dirty="0" smtClean="0"/>
              <a:t>, Samuel HL Smith, Daniel Nolte, Peter Reilly, Anthony MJ Bull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04825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Supplementary Material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6867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10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Lift Shopping Bag from Floor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9527576"/>
              </p:ext>
            </p:extLst>
          </p:nvPr>
        </p:nvGraphicFramePr>
        <p:xfrm>
          <a:off x="0" y="0"/>
          <a:ext cx="9818477" cy="6857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2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818477" cy="6857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155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11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Lift Shopping Bag on Lap</a:t>
            </a:r>
          </a:p>
          <a:p>
            <a:pPr algn="ctr"/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011631"/>
              </p:ext>
            </p:extLst>
          </p:nvPr>
        </p:nvGraphicFramePr>
        <p:xfrm>
          <a:off x="0" y="0"/>
          <a:ext cx="9818477" cy="6857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6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818477" cy="6857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487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12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Reach Opposite Axilla</a:t>
            </a:r>
          </a:p>
          <a:p>
            <a:pPr algn="ctr"/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2052746"/>
              </p:ext>
            </p:extLst>
          </p:nvPr>
        </p:nvGraphicFramePr>
        <p:xfrm>
          <a:off x="0" y="0"/>
          <a:ext cx="9818477" cy="6857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0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818477" cy="6857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3817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13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Perineal Care (Reach Back Pocket)</a:t>
            </a:r>
          </a:p>
          <a:p>
            <a:pPr algn="ctr"/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9406077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3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217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14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Reach Far Ahead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539412"/>
              </p:ext>
            </p:extLst>
          </p:nvPr>
        </p:nvGraphicFramePr>
        <p:xfrm>
          <a:off x="0" y="1"/>
          <a:ext cx="9818477" cy="6857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2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"/>
                        <a:ext cx="9818477" cy="68579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0926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15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Sit to Stand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2102325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5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982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16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Drive Slow Right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8731068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0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736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17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Drive Slow Left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527420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3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027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18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Drive Fast Right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9168166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8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737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19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Drive Fast Left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1916404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2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2320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Reach Back of Head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0659879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6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344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20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Extreme (Reach Across Body)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2043354"/>
              </p:ext>
            </p:extLst>
          </p:nvPr>
        </p:nvGraphicFramePr>
        <p:xfrm>
          <a:off x="0" y="0"/>
          <a:ext cx="9818688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2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818688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5941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21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Pick and Place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8221212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9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152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22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Pull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0095954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3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020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23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Push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7304412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6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37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24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Abduction Slow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4128884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0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462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25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Abduction Fast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149815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7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547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26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Flexion Slow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9536441"/>
              </p:ext>
            </p:extLst>
          </p:nvPr>
        </p:nvGraphicFramePr>
        <p:xfrm>
          <a:off x="0" y="0"/>
          <a:ext cx="9818477" cy="6857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1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818477" cy="6857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930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27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Flexion Fast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5371445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5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669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3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Lift Block to Head Height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2984797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09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4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Lift Block to Shoulder Height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734176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030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5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Brush Left Side of Head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6267453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1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679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6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Clean Back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6436820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4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144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7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Drink From Mug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4851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9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217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8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Eat with Hand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3853568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4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250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6F84F-C175-4EE4-9134-184FFED9BF94}" type="slidenum">
              <a:rPr lang="en-GB" smtClean="0"/>
              <a:t>9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Eat with Spoon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Euler Rotations (°)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787" y="3096285"/>
            <a:ext cx="1976337" cy="1305634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0754780"/>
              </p:ext>
            </p:extLst>
          </p:nvPr>
        </p:nvGraphicFramePr>
        <p:xfrm>
          <a:off x="0" y="0"/>
          <a:ext cx="9818477" cy="6857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8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818477" cy="6857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1760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490</Words>
  <Application>Microsoft Office PowerPoint</Application>
  <PresentationFormat>Widescreen</PresentationFormat>
  <Paragraphs>264</Paragraphs>
  <Slides>27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Graph</vt:lpstr>
      <vt:lpstr>Analysis of shoulder compressive and shear forces during functional activities of daily life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Imperial College London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Klemt, Christian</dc:creator>
  <cp:lastModifiedBy>Klemt, Christian</cp:lastModifiedBy>
  <cp:revision>35</cp:revision>
  <dcterms:created xsi:type="dcterms:W3CDTF">2017-04-08T11:00:00Z</dcterms:created>
  <dcterms:modified xsi:type="dcterms:W3CDTF">2018-01-14T10:49:58Z</dcterms:modified>
</cp:coreProperties>
</file>