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8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mjb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50" d="100"/>
          <a:sy n="50" d="100"/>
        </p:scale>
        <p:origin x="348" y="13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C9CADD-14B6-4C8E-AE4C-8736FB858D5C}" type="datetimeFigureOut">
              <a:rPr lang="en-GB" smtClean="0"/>
              <a:t>14/01/2018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926C1-BA64-49B3-A6CD-9A189A91B3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1409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926C1-BA64-49B3-A6CD-9A189A91B3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375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3032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863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77566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53699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281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6661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73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944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6412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763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76124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954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130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9144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0570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4715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0075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8182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2347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3558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960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281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35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120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509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D3B54C-0851-4919-9306-29704866F1B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6646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BA0B52-80C1-416B-89A8-6C0FBA898CF3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5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86F5-8A05-4A38-9003-CEC8CE5D02B5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12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A0073-FE5A-4A2B-9881-85C5B1A2087F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384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36004-015A-4FE0-B9B8-5B770B8D5A12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58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B101D-4A3C-4C71-9259-21B79AAF4FFE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868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3D1F2-DBD8-4F47-BE68-FCAA6FCEE0C2}" type="datetime1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069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A604F5-E141-424A-9E99-C0976000E283}" type="datetime1">
              <a:rPr lang="en-GB" smtClean="0"/>
              <a:t>14/01/2018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65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C3D884-F8D9-4C4B-95FD-AB8C2ED423F3}" type="datetime1">
              <a:rPr lang="en-GB" smtClean="0"/>
              <a:t>14/01/2018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02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303F9-BA19-4395-B4A8-45ABFE7A6075}" type="datetime1">
              <a:rPr lang="en-GB" smtClean="0"/>
              <a:t>14/01/2018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869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258E4-A1B2-4607-8458-5F735B4A95E1}" type="datetime1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490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BD109-B35E-4731-8370-A3FBA8669017}" type="datetime1">
              <a:rPr lang="en-GB" smtClean="0"/>
              <a:t>14/01/2018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0226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B134B-6960-433B-945A-B03B6A8916B2}" type="datetime1">
              <a:rPr lang="en-GB" smtClean="0"/>
              <a:t>14/01/2018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DA19D-4CCD-4D9C-8799-E29218DDB7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846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2.png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2.png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2.png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5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2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17.bin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2.png"/><Relationship Id="rId5" Type="http://schemas.openxmlformats.org/officeDocument/2006/relationships/image" Target="../media/image19.wmf"/><Relationship Id="rId4" Type="http://schemas.openxmlformats.org/officeDocument/2006/relationships/oleObject" Target="../embeddings/oleObject1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.png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9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2.pn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20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2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21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2.png"/><Relationship Id="rId5" Type="http://schemas.openxmlformats.org/officeDocument/2006/relationships/image" Target="../media/image23.wmf"/><Relationship Id="rId4" Type="http://schemas.openxmlformats.org/officeDocument/2006/relationships/oleObject" Target="../embeddings/oleObject2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image" Target="../media/image2.png"/><Relationship Id="rId5" Type="http://schemas.openxmlformats.org/officeDocument/2006/relationships/image" Target="../media/image24.wmf"/><Relationship Id="rId4" Type="http://schemas.openxmlformats.org/officeDocument/2006/relationships/oleObject" Target="../embeddings/oleObject23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2.png"/><Relationship Id="rId5" Type="http://schemas.openxmlformats.org/officeDocument/2006/relationships/image" Target="../media/image25.wmf"/><Relationship Id="rId4" Type="http://schemas.openxmlformats.org/officeDocument/2006/relationships/oleObject" Target="../embeddings/oleObject2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2.png"/><Relationship Id="rId5" Type="http://schemas.openxmlformats.org/officeDocument/2006/relationships/image" Target="../media/image26.wmf"/><Relationship Id="rId4" Type="http://schemas.openxmlformats.org/officeDocument/2006/relationships/oleObject" Target="../embeddings/oleObject25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2.pn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6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14180"/>
            <a:ext cx="9144000" cy="2387600"/>
          </a:xfrm>
        </p:spPr>
        <p:txBody>
          <a:bodyPr>
            <a:normAutofit/>
          </a:bodyPr>
          <a:lstStyle/>
          <a:p>
            <a:r>
              <a:rPr lang="en-GB" sz="4000" b="1" dirty="0"/>
              <a:t>Analysis of shoulder compressive and shear forces during functional activities of daily life</a:t>
            </a:r>
            <a:endParaRPr lang="en-GB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Christian </a:t>
            </a:r>
            <a:r>
              <a:rPr lang="en-GB" dirty="0" smtClean="0"/>
              <a:t>Klemt, Joe A </a:t>
            </a:r>
            <a:r>
              <a:rPr lang="en-GB" dirty="0" err="1" smtClean="0"/>
              <a:t>Prinold</a:t>
            </a:r>
            <a:r>
              <a:rPr lang="en-GB" dirty="0" smtClean="0"/>
              <a:t>, Sharon </a:t>
            </a:r>
            <a:r>
              <a:rPr lang="en-GB" dirty="0" err="1" smtClean="0"/>
              <a:t>Morgans</a:t>
            </a:r>
            <a:r>
              <a:rPr lang="en-GB" dirty="0" smtClean="0"/>
              <a:t>, Samuel HL Smith, Daniel Nolte, Peter Reilly, Anthony MJ Bull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04825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Supplementary Material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6222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Shopping Bag from Floor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701592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3543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Shopping Bag on Lap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7296539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25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3766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Reach Opposite Axilla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902947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7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157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Perineal Care (Reach Back Pocket)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253201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1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4557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Reach Far Ahead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6821981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92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5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528697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8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Sit to Stand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71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Driving Slow Right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570124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41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14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Driving Slow Left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671408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4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77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Driving Fast Right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07097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6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3734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Driving Fast Left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0840008"/>
              </p:ext>
            </p:extLst>
          </p:nvPr>
        </p:nvGraphicFramePr>
        <p:xfrm>
          <a:off x="0" y="0"/>
          <a:ext cx="98186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688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12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Reach Back of 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620333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1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496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Extreme (Reach Across Body)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4815172"/>
              </p:ext>
            </p:extLst>
          </p:nvPr>
        </p:nvGraphicFramePr>
        <p:xfrm>
          <a:off x="0" y="0"/>
          <a:ext cx="9818477" cy="6857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4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477" cy="68579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08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Pick and Place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4430615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8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52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Pull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1982366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82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26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Push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0046633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06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7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Abduction Slow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334831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28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94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Abduction Fast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8766046"/>
              </p:ext>
            </p:extLst>
          </p:nvPr>
        </p:nvGraphicFramePr>
        <p:xfrm>
          <a:off x="0" y="0"/>
          <a:ext cx="981868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51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818688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Flexion Slow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74090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4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9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Flexion Fast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0100575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8" name="Graph" r:id="rId4" imgW="4174560" imgH="2916000" progId="Origin50.Graph">
                  <p:embed/>
                </p:oleObj>
              </mc:Choice>
              <mc:Fallback>
                <p:oleObj name="Graph" r:id="rId4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6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Block to Head Height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073967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266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Lift Block to Shoulder Height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456893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71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Brush Left Side of Head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563411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67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676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Clean Back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19461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81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Drink from Mug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6744722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33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998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Eat with Hand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744883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6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6443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8139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Eat with Spoon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910283" y="6488667"/>
            <a:ext cx="6479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Percentage of Motion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910283" y="6073950"/>
            <a:ext cx="325923" cy="371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366382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25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906978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50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07211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75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7835960" y="6119334"/>
            <a:ext cx="553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100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41787" y="2911619"/>
            <a:ext cx="3530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Glenohumeral Contact Force (%BW)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9928" y="3096285"/>
            <a:ext cx="2952750" cy="1390650"/>
          </a:xfrm>
          <a:prstGeom prst="rect">
            <a:avLst/>
          </a:prstGeom>
        </p:spPr>
      </p:pic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8391022"/>
              </p:ext>
            </p:extLst>
          </p:nvPr>
        </p:nvGraphicFramePr>
        <p:xfrm>
          <a:off x="0" y="-1"/>
          <a:ext cx="9818477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Graph" r:id="rId5" imgW="4174560" imgH="2916000" progId="Origin50.Graph">
                  <p:embed/>
                </p:oleObj>
              </mc:Choice>
              <mc:Fallback>
                <p:oleObj name="Graph" r:id="rId5" imgW="4174560" imgH="291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-1"/>
                        <a:ext cx="9818477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586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15146</TotalTime>
  <Words>516</Words>
  <Application>Microsoft Office PowerPoint</Application>
  <PresentationFormat>Widescreen</PresentationFormat>
  <Paragraphs>238</Paragraphs>
  <Slides>27</Slides>
  <Notes>27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Calibri Light</vt:lpstr>
      <vt:lpstr>Office Theme</vt:lpstr>
      <vt:lpstr>Graph</vt:lpstr>
      <vt:lpstr>Analysis of shoulder compressive and shear forces during functional activities of daily life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Klemt, Christian</dc:creator>
  <cp:lastModifiedBy>Klemt, Christian</cp:lastModifiedBy>
  <cp:revision>81</cp:revision>
  <cp:lastPrinted>2017-04-09T13:02:25Z</cp:lastPrinted>
  <dcterms:created xsi:type="dcterms:W3CDTF">2017-04-08T14:41:24Z</dcterms:created>
  <dcterms:modified xsi:type="dcterms:W3CDTF">2018-01-14T10:48:35Z</dcterms:modified>
</cp:coreProperties>
</file>