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1080135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E8AE75-7831-1242-97A8-6A818CDA4854}" v="13" dt="2018-12-13T10:31:00.838"/>
    <p1510:client id="{E49D0089-6916-A841-A18F-AE72320B362C}" v="4" dt="2018-12-13T11:28:55.917"/>
    <p1510:client id="{9FF47CF6-DEA3-074D-A21A-16E5F0E70EEC}" v="23" dt="2018-12-13T11:26:14.699"/>
    <p1510:client id="{8ECF2E31-6EAB-584F-8E5F-47140EE26828}" v="45" dt="2018-12-13T12:02:17.305"/>
    <p1510:client id="{72BB18D4-85F5-6748-959E-C531684B9F7C}" v="5" dt="2018-12-12T19:43:24.9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40" d="100"/>
          <a:sy n="40" d="100"/>
        </p:scale>
        <p:origin x="347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67722"/>
            <a:ext cx="7772400" cy="376047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5673210"/>
            <a:ext cx="6858000" cy="26078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3874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476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575072"/>
            <a:ext cx="1971675" cy="915364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575072"/>
            <a:ext cx="5800725" cy="915364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5596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4068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692840"/>
            <a:ext cx="7886700" cy="4493061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7228406"/>
            <a:ext cx="7886700" cy="236279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2046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875360"/>
            <a:ext cx="3886200" cy="6853357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875360"/>
            <a:ext cx="3886200" cy="6853357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524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575074"/>
            <a:ext cx="7886700" cy="2087762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647832"/>
            <a:ext cx="3868340" cy="12976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945493"/>
            <a:ext cx="3868340" cy="580322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647832"/>
            <a:ext cx="3887391" cy="129766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945493"/>
            <a:ext cx="3887391" cy="5803226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1424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75259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064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20090"/>
            <a:ext cx="2949178" cy="252031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555197"/>
            <a:ext cx="4629150" cy="767595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40405"/>
            <a:ext cx="2949178" cy="600325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73991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20090"/>
            <a:ext cx="2949178" cy="252031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555197"/>
            <a:ext cx="4629150" cy="767595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3240405"/>
            <a:ext cx="2949178" cy="600325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554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575074"/>
            <a:ext cx="7886700" cy="2087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875360"/>
            <a:ext cx="7886700" cy="6853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10011254"/>
            <a:ext cx="20574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EDA088-759E-4744-AE0C-9DCDA937C319}" type="datetimeFigureOut">
              <a:rPr lang="pt-BR" smtClean="0"/>
              <a:t>13/12/18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10011254"/>
            <a:ext cx="30861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10011254"/>
            <a:ext cx="2057400" cy="57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012C3-70BA-4A69-9442-9D85B519EAA4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3692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794088"/>
              </p:ext>
            </p:extLst>
          </p:nvPr>
        </p:nvGraphicFramePr>
        <p:xfrm>
          <a:off x="480599" y="763795"/>
          <a:ext cx="2256609" cy="158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Prism Project" r:id="rId3" imgW="3132000" imgH="2196000" progId="Prism5.Document">
                  <p:embed/>
                </p:oleObj>
              </mc:Choice>
              <mc:Fallback>
                <p:oleObj name="Prism Project" r:id="rId3" imgW="3132000" imgH="2196000" progId="Prism5.Document">
                  <p:embed/>
                  <p:pic>
                    <p:nvPicPr>
                      <p:cNvPr id="2" name="Objeto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0599" y="763795"/>
                        <a:ext cx="2256609" cy="158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8675974"/>
              </p:ext>
            </p:extLst>
          </p:nvPr>
        </p:nvGraphicFramePr>
        <p:xfrm>
          <a:off x="3431869" y="727166"/>
          <a:ext cx="2256609" cy="1608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Prism Project" r:id="rId5" imgW="3132000" imgH="2232000" progId="Prism5.Document">
                  <p:embed/>
                </p:oleObj>
              </mc:Choice>
              <mc:Fallback>
                <p:oleObj name="Prism Project" r:id="rId5" imgW="3132000" imgH="2232000" progId="Prism5.Document">
                  <p:embed/>
                  <p:pic>
                    <p:nvPicPr>
                      <p:cNvPr id="3" name="Objeto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31869" y="727166"/>
                        <a:ext cx="2256609" cy="16081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1349460"/>
              </p:ext>
            </p:extLst>
          </p:nvPr>
        </p:nvGraphicFramePr>
        <p:xfrm>
          <a:off x="6578529" y="757397"/>
          <a:ext cx="2256609" cy="158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Prism Project" r:id="rId7" imgW="3132000" imgH="2196000" progId="Prism5.Document">
                  <p:embed/>
                </p:oleObj>
              </mc:Choice>
              <mc:Fallback>
                <p:oleObj name="Prism Project" r:id="rId7" imgW="3132000" imgH="2196000" progId="Prism5.Document">
                  <p:embed/>
                  <p:pic>
                    <p:nvPicPr>
                      <p:cNvPr id="4" name="Objeto 3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578529" y="757397"/>
                        <a:ext cx="2256609" cy="158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6382497"/>
              </p:ext>
            </p:extLst>
          </p:nvPr>
        </p:nvGraphicFramePr>
        <p:xfrm>
          <a:off x="561270" y="4203961"/>
          <a:ext cx="2205141" cy="158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Prism Project" r:id="rId9" imgW="3060000" imgH="2196000" progId="Prism5.Document">
                  <p:embed/>
                </p:oleObj>
              </mc:Choice>
              <mc:Fallback>
                <p:oleObj name="Prism Project" r:id="rId9" imgW="3060000" imgH="2196000" progId="Prism5.Document">
                  <p:embed/>
                  <p:pic>
                    <p:nvPicPr>
                      <p:cNvPr id="5" name="Objeto 4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61270" y="4203961"/>
                        <a:ext cx="2205141" cy="158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5751821"/>
              </p:ext>
            </p:extLst>
          </p:nvPr>
        </p:nvGraphicFramePr>
        <p:xfrm>
          <a:off x="3460671" y="4207227"/>
          <a:ext cx="2256609" cy="158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Prism Project" r:id="rId11" imgW="3132000" imgH="2196000" progId="Prism5.Document">
                  <p:embed/>
                </p:oleObj>
              </mc:Choice>
              <mc:Fallback>
                <p:oleObj name="Prism Project" r:id="rId11" imgW="3132000" imgH="2196000" progId="Prism5.Document">
                  <p:embed/>
                  <p:pic>
                    <p:nvPicPr>
                      <p:cNvPr id="6" name="Objeto 5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460671" y="4207227"/>
                        <a:ext cx="2256609" cy="158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6124272"/>
              </p:ext>
            </p:extLst>
          </p:nvPr>
        </p:nvGraphicFramePr>
        <p:xfrm>
          <a:off x="6670244" y="4207227"/>
          <a:ext cx="2205141" cy="158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rism Project" r:id="rId13" imgW="3060000" imgH="2196000" progId="Prism5.Document">
                  <p:embed/>
                </p:oleObj>
              </mc:Choice>
              <mc:Fallback>
                <p:oleObj name="Prism Project" r:id="rId13" imgW="3060000" imgH="2196000" progId="Prism5.Document">
                  <p:embed/>
                  <p:pic>
                    <p:nvPicPr>
                      <p:cNvPr id="7" name="Objeto 6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670244" y="4207227"/>
                        <a:ext cx="2205141" cy="158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tângulo 8"/>
          <p:cNvSpPr/>
          <p:nvPr/>
        </p:nvSpPr>
        <p:spPr>
          <a:xfrm>
            <a:off x="2936692" y="778752"/>
            <a:ext cx="553998" cy="177244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Ccl2/</a:t>
            </a:r>
            <a:r>
              <a:rPr lang="pt-BR" sz="1200" b="1" i="1" dirty="0" err="1"/>
              <a:t>Gapdh</a:t>
            </a:r>
            <a:endParaRPr lang="pt-BR" sz="1200" b="1" i="1" dirty="0"/>
          </a:p>
          <a:p>
            <a:pPr algn="ctr"/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10" name="Retângulo 9"/>
          <p:cNvSpPr/>
          <p:nvPr/>
        </p:nvSpPr>
        <p:spPr>
          <a:xfrm>
            <a:off x="753064" y="2281125"/>
            <a:ext cx="539369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11" name="Retângulo 10"/>
          <p:cNvSpPr/>
          <p:nvPr/>
        </p:nvSpPr>
        <p:spPr>
          <a:xfrm>
            <a:off x="1990549" y="2271867"/>
            <a:ext cx="720629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M(IL-4)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1149238" y="2276475"/>
            <a:ext cx="1055030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M(LPS+IFN-</a:t>
            </a:r>
            <a:r>
              <a:rPr lang="el-GR" sz="12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3" name="Retângulo 12"/>
          <p:cNvSpPr/>
          <p:nvPr/>
        </p:nvSpPr>
        <p:spPr>
          <a:xfrm>
            <a:off x="3674468" y="2268271"/>
            <a:ext cx="539369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4958042" y="2261621"/>
            <a:ext cx="724027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M(IL-4)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4068756" y="2261621"/>
            <a:ext cx="1078738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M(LPS+IFN-</a:t>
            </a:r>
            <a:r>
              <a:rPr lang="el-GR" sz="12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6" name="Retângulo 15"/>
          <p:cNvSpPr/>
          <p:nvPr/>
        </p:nvSpPr>
        <p:spPr>
          <a:xfrm>
            <a:off x="6846888" y="2268271"/>
            <a:ext cx="539369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17" name="Retângulo 16"/>
          <p:cNvSpPr/>
          <p:nvPr/>
        </p:nvSpPr>
        <p:spPr>
          <a:xfrm>
            <a:off x="8146416" y="2261621"/>
            <a:ext cx="724027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M(IL-4)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7215395" y="2268272"/>
            <a:ext cx="1078738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M(LPS+IFN-</a:t>
            </a:r>
            <a:r>
              <a:rPr lang="el-GR" sz="12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9" name="Retângulo 18"/>
          <p:cNvSpPr/>
          <p:nvPr/>
        </p:nvSpPr>
        <p:spPr>
          <a:xfrm>
            <a:off x="753064" y="5759615"/>
            <a:ext cx="539369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20" name="Retângulo 19"/>
          <p:cNvSpPr/>
          <p:nvPr/>
        </p:nvSpPr>
        <p:spPr>
          <a:xfrm>
            <a:off x="2054527" y="5759614"/>
            <a:ext cx="724027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M(IL-4)</a:t>
            </a:r>
          </a:p>
        </p:txBody>
      </p:sp>
      <p:sp>
        <p:nvSpPr>
          <p:cNvPr id="21" name="Retângulo 20"/>
          <p:cNvSpPr/>
          <p:nvPr/>
        </p:nvSpPr>
        <p:spPr>
          <a:xfrm>
            <a:off x="1121674" y="5754175"/>
            <a:ext cx="1078738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M(LPS+IFN-</a:t>
            </a:r>
            <a:r>
              <a:rPr lang="el-GR" sz="12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2" name="Retângulo 21"/>
          <p:cNvSpPr/>
          <p:nvPr/>
        </p:nvSpPr>
        <p:spPr>
          <a:xfrm>
            <a:off x="3700941" y="5759615"/>
            <a:ext cx="539369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23" name="Retângulo 22"/>
          <p:cNvSpPr/>
          <p:nvPr/>
        </p:nvSpPr>
        <p:spPr>
          <a:xfrm>
            <a:off x="4991322" y="5768453"/>
            <a:ext cx="724027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M(IL-4)</a:t>
            </a:r>
          </a:p>
        </p:txBody>
      </p:sp>
      <p:sp>
        <p:nvSpPr>
          <p:cNvPr id="24" name="Retângulo 23"/>
          <p:cNvSpPr/>
          <p:nvPr/>
        </p:nvSpPr>
        <p:spPr>
          <a:xfrm>
            <a:off x="4104791" y="5763327"/>
            <a:ext cx="1078738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M(LPS+IFN-</a:t>
            </a:r>
            <a:r>
              <a:rPr lang="el-GR" sz="12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5" name="Retângulo 24"/>
          <p:cNvSpPr/>
          <p:nvPr/>
        </p:nvSpPr>
        <p:spPr>
          <a:xfrm>
            <a:off x="6903467" y="5753402"/>
            <a:ext cx="539369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M0</a:t>
            </a:r>
          </a:p>
        </p:txBody>
      </p:sp>
      <p:sp>
        <p:nvSpPr>
          <p:cNvPr id="26" name="Retângulo 25"/>
          <p:cNvSpPr/>
          <p:nvPr/>
        </p:nvSpPr>
        <p:spPr>
          <a:xfrm>
            <a:off x="8151358" y="5763327"/>
            <a:ext cx="724027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/>
              <a:t>M(IL-4)</a:t>
            </a:r>
          </a:p>
        </p:txBody>
      </p:sp>
      <p:sp>
        <p:nvSpPr>
          <p:cNvPr id="27" name="Retângulo 26"/>
          <p:cNvSpPr/>
          <p:nvPr/>
        </p:nvSpPr>
        <p:spPr>
          <a:xfrm>
            <a:off x="7310957" y="5751835"/>
            <a:ext cx="1078738" cy="276999"/>
          </a:xfrm>
          <a:prstGeom prst="rect">
            <a:avLst/>
          </a:prstGeom>
        </p:spPr>
        <p:txBody>
          <a:bodyPr vert="horz" wrap="square">
            <a:spAutoFit/>
          </a:bodyPr>
          <a:lstStyle/>
          <a:p>
            <a:pPr algn="ctr"/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M(LPS+IFN-</a:t>
            </a:r>
            <a:r>
              <a:rPr lang="el-GR" sz="12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pt-BR" sz="12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0" y="766177"/>
            <a:ext cx="553998" cy="177244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 err="1"/>
              <a:t>Tnf</a:t>
            </a:r>
            <a:r>
              <a:rPr lang="el-GR" sz="1200" b="1" i="1" dirty="0"/>
              <a:t>α</a:t>
            </a:r>
            <a:r>
              <a:rPr lang="pt-BR" sz="1200" b="1" i="1" dirty="0"/>
              <a:t>/</a:t>
            </a:r>
            <a:r>
              <a:rPr lang="pt-BR" sz="1200" b="1" i="1" dirty="0" err="1"/>
              <a:t>Gapdh</a:t>
            </a:r>
            <a:endParaRPr lang="pt-BR" sz="1200" b="1" i="1" dirty="0"/>
          </a:p>
          <a:p>
            <a:pPr algn="ctr"/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29" name="Retângulo 28"/>
          <p:cNvSpPr/>
          <p:nvPr/>
        </p:nvSpPr>
        <p:spPr>
          <a:xfrm>
            <a:off x="2980954" y="4170862"/>
            <a:ext cx="553998" cy="177244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Fizz1/</a:t>
            </a:r>
            <a:r>
              <a:rPr lang="pt-BR" sz="1200" b="1" i="1" dirty="0" err="1"/>
              <a:t>Gapdh</a:t>
            </a:r>
            <a:endParaRPr lang="pt-BR" sz="1200" b="1" i="1" dirty="0"/>
          </a:p>
          <a:p>
            <a:pPr algn="ctr"/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30" name="Retângulo 29"/>
          <p:cNvSpPr/>
          <p:nvPr/>
        </p:nvSpPr>
        <p:spPr>
          <a:xfrm>
            <a:off x="6104405" y="746329"/>
            <a:ext cx="553998" cy="177244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Il1b/</a:t>
            </a:r>
            <a:r>
              <a:rPr lang="pt-BR" sz="1200" b="1" i="1" dirty="0" err="1"/>
              <a:t>Gapdh</a:t>
            </a:r>
            <a:endParaRPr lang="pt-BR" sz="1200" b="1" i="1" dirty="0"/>
          </a:p>
          <a:p>
            <a:pPr algn="ctr"/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31" name="Retângulo 30"/>
          <p:cNvSpPr/>
          <p:nvPr/>
        </p:nvSpPr>
        <p:spPr>
          <a:xfrm>
            <a:off x="0" y="4140915"/>
            <a:ext cx="553998" cy="177244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Ym1/</a:t>
            </a:r>
            <a:r>
              <a:rPr lang="pt-BR" sz="1200" b="1" i="1" dirty="0" err="1"/>
              <a:t>Gapdh</a:t>
            </a:r>
            <a:endParaRPr lang="pt-BR" sz="1200" b="1" i="1" dirty="0"/>
          </a:p>
          <a:p>
            <a:pPr algn="ctr"/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32" name="Retângulo 31"/>
          <p:cNvSpPr/>
          <p:nvPr/>
        </p:nvSpPr>
        <p:spPr>
          <a:xfrm>
            <a:off x="6195498" y="4149819"/>
            <a:ext cx="553998" cy="1772443"/>
          </a:xfrm>
          <a:prstGeom prst="rect">
            <a:avLst/>
          </a:prstGeom>
        </p:spPr>
        <p:txBody>
          <a:bodyPr vert="vert270" wrap="square">
            <a:spAutoFit/>
          </a:bodyPr>
          <a:lstStyle/>
          <a:p>
            <a:pPr algn="ctr"/>
            <a:r>
              <a:rPr lang="pt-BR" sz="1200" b="1" i="1" dirty="0"/>
              <a:t>Mrc1/</a:t>
            </a:r>
            <a:r>
              <a:rPr lang="pt-BR" sz="1200" b="1" i="1" dirty="0" err="1"/>
              <a:t>Gapdh</a:t>
            </a:r>
            <a:endParaRPr lang="pt-BR" sz="1200" b="1" i="1" dirty="0"/>
          </a:p>
          <a:p>
            <a:pPr algn="ctr"/>
            <a:r>
              <a:rPr lang="pt-BR" sz="1200" b="1" dirty="0"/>
              <a:t> </a:t>
            </a:r>
            <a:r>
              <a:rPr lang="pt-BR" sz="1200" b="1" dirty="0" err="1"/>
              <a:t>expression</a:t>
            </a:r>
            <a:r>
              <a:rPr lang="pt-BR" sz="1200" b="1" dirty="0"/>
              <a:t> (a.u.)</a:t>
            </a:r>
          </a:p>
        </p:txBody>
      </p:sp>
      <p:sp>
        <p:nvSpPr>
          <p:cNvPr id="33" name="CaixaDeTexto 32"/>
          <p:cNvSpPr txBox="1"/>
          <p:nvPr/>
        </p:nvSpPr>
        <p:spPr>
          <a:xfrm>
            <a:off x="96279" y="463532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a</a:t>
            </a:r>
          </a:p>
        </p:txBody>
      </p:sp>
      <p:sp>
        <p:nvSpPr>
          <p:cNvPr id="34" name="CaixaDeTexto 33"/>
          <p:cNvSpPr txBox="1"/>
          <p:nvPr/>
        </p:nvSpPr>
        <p:spPr>
          <a:xfrm>
            <a:off x="2993338" y="492107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b</a:t>
            </a:r>
          </a:p>
        </p:txBody>
      </p:sp>
      <p:sp>
        <p:nvSpPr>
          <p:cNvPr id="35" name="CaixaDeTexto 34"/>
          <p:cNvSpPr txBox="1"/>
          <p:nvPr/>
        </p:nvSpPr>
        <p:spPr>
          <a:xfrm>
            <a:off x="6174805" y="437581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c</a:t>
            </a:r>
          </a:p>
        </p:txBody>
      </p:sp>
      <p:sp>
        <p:nvSpPr>
          <p:cNvPr id="36" name="CaixaDeTexto 35"/>
          <p:cNvSpPr txBox="1"/>
          <p:nvPr/>
        </p:nvSpPr>
        <p:spPr>
          <a:xfrm>
            <a:off x="13725" y="3803423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d</a:t>
            </a:r>
          </a:p>
        </p:txBody>
      </p:sp>
      <p:sp>
        <p:nvSpPr>
          <p:cNvPr id="37" name="CaixaDeTexto 36"/>
          <p:cNvSpPr txBox="1"/>
          <p:nvPr/>
        </p:nvSpPr>
        <p:spPr>
          <a:xfrm>
            <a:off x="3076350" y="3823340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e</a:t>
            </a:r>
          </a:p>
        </p:txBody>
      </p:sp>
      <p:sp>
        <p:nvSpPr>
          <p:cNvPr id="38" name="CaixaDeTexto 37"/>
          <p:cNvSpPr txBox="1"/>
          <p:nvPr/>
        </p:nvSpPr>
        <p:spPr>
          <a:xfrm>
            <a:off x="6244270" y="3869780"/>
            <a:ext cx="4928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9685633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139</Words>
  <Application>Microsoft Macintosh PowerPoint</Application>
  <PresentationFormat>Custom</PresentationFormat>
  <Paragraphs>36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Tema do Office</vt:lpstr>
      <vt:lpstr>Prism Project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 Fernandes</dc:creator>
  <cp:lastModifiedBy>Rafaela F Da Silva</cp:lastModifiedBy>
  <cp:revision>11</cp:revision>
  <dcterms:created xsi:type="dcterms:W3CDTF">2018-12-12T18:12:43Z</dcterms:created>
  <dcterms:modified xsi:type="dcterms:W3CDTF">2018-12-13T13:26:46Z</dcterms:modified>
</cp:coreProperties>
</file>