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71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91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71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161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184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52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41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3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3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50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8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006CC-4BF1-C145-B3F9-3CE1F5560B6E}" type="datetimeFigureOut">
              <a:rPr lang="en-US" smtClean="0"/>
              <a:t>12/11/18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113ED-73BE-0746-93FA-3DFE9E2C9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982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462" y="98929"/>
            <a:ext cx="857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Figure </a:t>
            </a:r>
            <a:r>
              <a:rPr lang="en-US" b="1" dirty="0" smtClean="0">
                <a:latin typeface="Arial"/>
                <a:cs typeface="Arial"/>
              </a:rPr>
              <a:t>S1</a:t>
            </a:r>
            <a:endParaRPr lang="en-US" b="1" i="1" dirty="0" smtClean="0"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496" y="999260"/>
            <a:ext cx="7089904" cy="568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416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/>
          <p:cNvSpPr txBox="1"/>
          <p:nvPr/>
        </p:nvSpPr>
        <p:spPr>
          <a:xfrm>
            <a:off x="492461" y="86229"/>
            <a:ext cx="1236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Figure </a:t>
            </a:r>
            <a:r>
              <a:rPr lang="en-US" b="1" dirty="0" smtClean="0">
                <a:latin typeface="Arial"/>
                <a:cs typeface="Arial"/>
              </a:rPr>
              <a:t>S2</a:t>
            </a:r>
            <a:endParaRPr lang="en-US" b="1" dirty="0" smtClean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84" y="497231"/>
            <a:ext cx="3769844" cy="30206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1024" y="497231"/>
            <a:ext cx="3848876" cy="30839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38" y="3754315"/>
            <a:ext cx="3847189" cy="30826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4500" y="3784802"/>
            <a:ext cx="3835400" cy="307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853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/>
          <p:cNvSpPr txBox="1"/>
          <p:nvPr/>
        </p:nvSpPr>
        <p:spPr>
          <a:xfrm>
            <a:off x="492462" y="98929"/>
            <a:ext cx="857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Figure </a:t>
            </a:r>
            <a:r>
              <a:rPr lang="en-US" b="1" dirty="0" smtClean="0">
                <a:latin typeface="Arial"/>
                <a:cs typeface="Arial"/>
              </a:rPr>
              <a:t>S3</a:t>
            </a:r>
            <a:endParaRPr lang="en-US" b="1" i="1" dirty="0" smtClean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4376"/>
            <a:ext cx="4547426" cy="36437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7216" y="1435100"/>
            <a:ext cx="4596442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02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6</Words>
  <Application>Microsoft Macintosh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Jamie Justice</dc:creator>
  <cp:lastModifiedBy>Jamie Justice</cp:lastModifiedBy>
  <cp:revision>21</cp:revision>
  <dcterms:created xsi:type="dcterms:W3CDTF">2018-11-04T11:23:46Z</dcterms:created>
  <dcterms:modified xsi:type="dcterms:W3CDTF">2018-12-11T11:42:55Z</dcterms:modified>
</cp:coreProperties>
</file>