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70" r:id="rId3"/>
  </p:sldIdLst>
  <p:sldSz cx="6858000" cy="9906000" type="A4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94628" autoAdjust="0"/>
  </p:normalViewPr>
  <p:slideViewPr>
    <p:cSldViewPr>
      <p:cViewPr>
        <p:scale>
          <a:sx n="125" d="100"/>
          <a:sy n="125" d="100"/>
        </p:scale>
        <p:origin x="-390" y="120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3F1EC-E8CD-4A31-8157-B71607FFE3B3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E0ADA-637F-437A-BAD8-56CF454B1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566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3F1EC-E8CD-4A31-8157-B71607FFE3B3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E0ADA-637F-437A-BAD8-56CF454B1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144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3F1EC-E8CD-4A31-8157-B71607FFE3B3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E0ADA-637F-437A-BAD8-56CF454B1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490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3F1EC-E8CD-4A31-8157-B71607FFE3B3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E0ADA-637F-437A-BAD8-56CF454B1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244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3F1EC-E8CD-4A31-8157-B71607FFE3B3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E0ADA-637F-437A-BAD8-56CF454B1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733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3F1EC-E8CD-4A31-8157-B71607FFE3B3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E0ADA-637F-437A-BAD8-56CF454B1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49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3F1EC-E8CD-4A31-8157-B71607FFE3B3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E0ADA-637F-437A-BAD8-56CF454B1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814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3F1EC-E8CD-4A31-8157-B71607FFE3B3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E0ADA-637F-437A-BAD8-56CF454B1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47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3F1EC-E8CD-4A31-8157-B71607FFE3B3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E0ADA-637F-437A-BAD8-56CF454B1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106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3F1EC-E8CD-4A31-8157-B71607FFE3B3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E0ADA-637F-437A-BAD8-56CF454B1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897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3F1EC-E8CD-4A31-8157-B71607FFE3B3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E0ADA-637F-437A-BAD8-56CF454B1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956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3F1EC-E8CD-4A31-8157-B71607FFE3B3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E0ADA-637F-437A-BAD8-56CF454B1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60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9518" y="2863275"/>
            <a:ext cx="1748532" cy="1659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737" y="939980"/>
            <a:ext cx="1786095" cy="171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0391" y="2884796"/>
            <a:ext cx="1750087" cy="166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2223" y="956884"/>
            <a:ext cx="1766425" cy="1676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172" y="956885"/>
            <a:ext cx="1766425" cy="1676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603" y="2863275"/>
            <a:ext cx="1701561" cy="1629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 rot="16200000">
            <a:off x="-180528" y="1455739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b="1" dirty="0"/>
              <a:t>TEG001</a:t>
            </a:r>
          </a:p>
        </p:txBody>
      </p:sp>
      <p:sp>
        <p:nvSpPr>
          <p:cNvPr id="11" name="TextBox 10"/>
          <p:cNvSpPr txBox="1"/>
          <p:nvPr/>
        </p:nvSpPr>
        <p:spPr>
          <a:xfrm rot="16200000">
            <a:off x="-286521" y="3414785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b="1" dirty="0"/>
              <a:t>TEG-LM1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52688" y="665285"/>
            <a:ext cx="15159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After</a:t>
            </a:r>
            <a:r>
              <a:rPr lang="nl-NL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nl-NL" sz="12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transduction</a:t>
            </a:r>
            <a:endParaRPr lang="nl-NL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30233" y="665285"/>
            <a:ext cx="1808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After</a:t>
            </a:r>
            <a:r>
              <a:rPr lang="nl-NL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l-GR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αβ</a:t>
            </a:r>
            <a:r>
              <a:rPr lang="nl-NL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TCR </a:t>
            </a:r>
            <a:r>
              <a:rPr lang="nl-NL" sz="12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depletion</a:t>
            </a:r>
            <a:endParaRPr lang="nl-NL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14056" y="665284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Infused</a:t>
            </a:r>
            <a:r>
              <a:rPr lang="nl-NL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nl-NL" sz="12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TEGs</a:t>
            </a:r>
            <a:endParaRPr lang="nl-NL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88840" y="992560"/>
            <a:ext cx="478015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000" dirty="0" smtClean="0"/>
              <a:t>15% </a:t>
            </a:r>
            <a:br>
              <a:rPr lang="nl-NL" sz="1000" dirty="0" smtClean="0"/>
            </a:br>
            <a:endParaRPr lang="nl-NL" sz="1000" baseline="300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="" xmlns:a16="http://schemas.microsoft.com/office/drawing/2014/main" id="{4DCB4650-6C57-4A9C-B6C5-2389659B9B43}"/>
              </a:ext>
            </a:extLst>
          </p:cNvPr>
          <p:cNvCxnSpPr/>
          <p:nvPr/>
        </p:nvCxnSpPr>
        <p:spPr>
          <a:xfrm>
            <a:off x="620688" y="4546272"/>
            <a:ext cx="523031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="" xmlns:a16="http://schemas.microsoft.com/office/drawing/2014/main" id="{EB887B1C-3D79-4405-8345-F4716D865A87}"/>
              </a:ext>
            </a:extLst>
          </p:cNvPr>
          <p:cNvCxnSpPr>
            <a:cxnSpLocks/>
          </p:cNvCxnSpPr>
          <p:nvPr/>
        </p:nvCxnSpPr>
        <p:spPr>
          <a:xfrm flipV="1">
            <a:off x="615172" y="4095496"/>
            <a:ext cx="0" cy="451622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A0AA3A36-DE17-4CEC-B4D9-035F8B6B4070}"/>
              </a:ext>
            </a:extLst>
          </p:cNvPr>
          <p:cNvSpPr txBox="1"/>
          <p:nvPr/>
        </p:nvSpPr>
        <p:spPr>
          <a:xfrm>
            <a:off x="1126934" y="4407772"/>
            <a:ext cx="6458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b="1" dirty="0"/>
              <a:t>γδ</a:t>
            </a:r>
            <a:r>
              <a:rPr lang="en-US" sz="1200" b="1" dirty="0">
                <a:cs typeface="Segoe UI" panose="020B0502040204020203" pitchFamily="34" charset="0"/>
              </a:rPr>
              <a:t>TCR</a:t>
            </a:r>
            <a:endParaRPr lang="x-none" sz="1200" b="1" dirty="0">
              <a:cs typeface="Segoe UI" panose="020B05020402040202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9F5EC83D-7C4B-48D3-B06D-1782190DD62C}"/>
              </a:ext>
            </a:extLst>
          </p:cNvPr>
          <p:cNvSpPr txBox="1"/>
          <p:nvPr/>
        </p:nvSpPr>
        <p:spPr>
          <a:xfrm rot="16200000">
            <a:off x="290597" y="3632423"/>
            <a:ext cx="6601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αβ</a:t>
            </a:r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TCR</a:t>
            </a:r>
            <a:endParaRPr lang="x-none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5210" y="152400"/>
            <a:ext cx="2597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/>
              <a:t>Supplemental </a:t>
            </a:r>
            <a:r>
              <a:rPr lang="nl-NL" b="1" dirty="0" err="1" smtClean="0"/>
              <a:t>figure</a:t>
            </a:r>
            <a:r>
              <a:rPr lang="nl-NL" b="1" dirty="0" smtClean="0"/>
              <a:t> 1</a:t>
            </a:r>
            <a:endParaRPr lang="nl-NL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147760" y="551806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/>
              <a:t>S1</a:t>
            </a:r>
            <a:endParaRPr lang="nl-NL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988840" y="2144688"/>
            <a:ext cx="478015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000" dirty="0" smtClean="0"/>
              <a:t>16% </a:t>
            </a:r>
            <a:br>
              <a:rPr lang="nl-NL" sz="1000" dirty="0" smtClean="0"/>
            </a:br>
            <a:endParaRPr lang="nl-NL" sz="1000" baseline="30000" dirty="0"/>
          </a:p>
        </p:txBody>
      </p:sp>
      <p:sp>
        <p:nvSpPr>
          <p:cNvPr id="27" name="TextBox 26"/>
          <p:cNvSpPr txBox="1"/>
          <p:nvPr/>
        </p:nvSpPr>
        <p:spPr>
          <a:xfrm>
            <a:off x="806774" y="992560"/>
            <a:ext cx="461986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 smtClean="0"/>
              <a:t>54% </a:t>
            </a:r>
            <a:br>
              <a:rPr lang="nl-NL" sz="1000" dirty="0" smtClean="0"/>
            </a:br>
            <a:endParaRPr lang="nl-NL" sz="1000" baseline="30000" dirty="0"/>
          </a:p>
        </p:txBody>
      </p:sp>
      <p:sp>
        <p:nvSpPr>
          <p:cNvPr id="28" name="TextBox 27"/>
          <p:cNvSpPr txBox="1"/>
          <p:nvPr/>
        </p:nvSpPr>
        <p:spPr>
          <a:xfrm>
            <a:off x="764704" y="2216696"/>
            <a:ext cx="461986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 smtClean="0"/>
              <a:t>15% </a:t>
            </a:r>
            <a:br>
              <a:rPr lang="nl-NL" sz="1000" dirty="0" smtClean="0"/>
            </a:br>
            <a:endParaRPr lang="nl-NL" sz="1000" baseline="30000" dirty="0"/>
          </a:p>
        </p:txBody>
      </p:sp>
      <p:sp>
        <p:nvSpPr>
          <p:cNvPr id="30" name="TextBox 29"/>
          <p:cNvSpPr txBox="1"/>
          <p:nvPr/>
        </p:nvSpPr>
        <p:spPr>
          <a:xfrm>
            <a:off x="1942873" y="2884796"/>
            <a:ext cx="478015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000" dirty="0" smtClean="0"/>
              <a:t>11% </a:t>
            </a:r>
            <a:br>
              <a:rPr lang="nl-NL" sz="1000" dirty="0" smtClean="0"/>
            </a:br>
            <a:endParaRPr lang="nl-NL" sz="1000" baseline="30000" dirty="0"/>
          </a:p>
        </p:txBody>
      </p:sp>
      <p:sp>
        <p:nvSpPr>
          <p:cNvPr id="31" name="TextBox 30"/>
          <p:cNvSpPr txBox="1"/>
          <p:nvPr/>
        </p:nvSpPr>
        <p:spPr>
          <a:xfrm>
            <a:off x="1942873" y="4045687"/>
            <a:ext cx="478015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000" dirty="0" smtClean="0"/>
              <a:t>12% </a:t>
            </a:r>
            <a:br>
              <a:rPr lang="nl-NL" sz="1000" dirty="0" smtClean="0"/>
            </a:br>
            <a:endParaRPr lang="nl-NL" sz="1000" baseline="30000" dirty="0"/>
          </a:p>
        </p:txBody>
      </p:sp>
      <p:sp>
        <p:nvSpPr>
          <p:cNvPr id="32" name="TextBox 31"/>
          <p:cNvSpPr txBox="1"/>
          <p:nvPr/>
        </p:nvSpPr>
        <p:spPr>
          <a:xfrm>
            <a:off x="836712" y="2909901"/>
            <a:ext cx="461986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 smtClean="0"/>
              <a:t>61% </a:t>
            </a:r>
            <a:br>
              <a:rPr lang="nl-NL" sz="1000" dirty="0" smtClean="0"/>
            </a:br>
            <a:endParaRPr lang="nl-NL" sz="1000" baseline="30000" dirty="0"/>
          </a:p>
        </p:txBody>
      </p:sp>
      <p:sp>
        <p:nvSpPr>
          <p:cNvPr id="33" name="TextBox 32"/>
          <p:cNvSpPr txBox="1"/>
          <p:nvPr/>
        </p:nvSpPr>
        <p:spPr>
          <a:xfrm>
            <a:off x="806774" y="4088904"/>
            <a:ext cx="461986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 smtClean="0"/>
              <a:t>16% </a:t>
            </a:r>
            <a:br>
              <a:rPr lang="nl-NL" sz="1000" dirty="0" smtClean="0"/>
            </a:br>
            <a:endParaRPr lang="nl-NL" sz="1000" baseline="30000" dirty="0"/>
          </a:p>
        </p:txBody>
      </p:sp>
      <p:sp>
        <p:nvSpPr>
          <p:cNvPr id="35" name="TextBox 34"/>
          <p:cNvSpPr txBox="1"/>
          <p:nvPr/>
        </p:nvSpPr>
        <p:spPr>
          <a:xfrm>
            <a:off x="4145592" y="992560"/>
            <a:ext cx="393056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000" dirty="0" smtClean="0"/>
              <a:t>0% </a:t>
            </a:r>
            <a:br>
              <a:rPr lang="nl-NL" sz="1000" dirty="0" smtClean="0"/>
            </a:br>
            <a:endParaRPr lang="nl-NL" sz="1000" baseline="30000" dirty="0"/>
          </a:p>
        </p:txBody>
      </p:sp>
      <p:sp>
        <p:nvSpPr>
          <p:cNvPr id="36" name="TextBox 35"/>
          <p:cNvSpPr txBox="1"/>
          <p:nvPr/>
        </p:nvSpPr>
        <p:spPr>
          <a:xfrm>
            <a:off x="4149080" y="2155915"/>
            <a:ext cx="461986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000" dirty="0" smtClean="0"/>
              <a:t>55% </a:t>
            </a:r>
            <a:br>
              <a:rPr lang="nl-NL" sz="1000" dirty="0" smtClean="0"/>
            </a:br>
            <a:endParaRPr lang="nl-NL" sz="1000" baseline="30000" dirty="0"/>
          </a:p>
        </p:txBody>
      </p:sp>
      <p:sp>
        <p:nvSpPr>
          <p:cNvPr id="37" name="TextBox 36"/>
          <p:cNvSpPr txBox="1"/>
          <p:nvPr/>
        </p:nvSpPr>
        <p:spPr>
          <a:xfrm>
            <a:off x="2950985" y="985506"/>
            <a:ext cx="393056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 smtClean="0"/>
              <a:t>0% </a:t>
            </a:r>
            <a:br>
              <a:rPr lang="nl-NL" sz="1000" dirty="0" smtClean="0"/>
            </a:br>
            <a:endParaRPr lang="nl-NL" sz="1000" baseline="30000" dirty="0"/>
          </a:p>
        </p:txBody>
      </p:sp>
      <p:sp>
        <p:nvSpPr>
          <p:cNvPr id="38" name="TextBox 37"/>
          <p:cNvSpPr txBox="1"/>
          <p:nvPr/>
        </p:nvSpPr>
        <p:spPr>
          <a:xfrm>
            <a:off x="2924944" y="2216696"/>
            <a:ext cx="461986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 smtClean="0"/>
              <a:t>46% </a:t>
            </a:r>
            <a:br>
              <a:rPr lang="nl-NL" sz="1000" dirty="0" smtClean="0"/>
            </a:br>
            <a:endParaRPr lang="nl-NL" sz="1000" baseline="30000" dirty="0"/>
          </a:p>
        </p:txBody>
      </p:sp>
      <p:sp>
        <p:nvSpPr>
          <p:cNvPr id="40" name="TextBox 39"/>
          <p:cNvSpPr txBox="1"/>
          <p:nvPr/>
        </p:nvSpPr>
        <p:spPr>
          <a:xfrm>
            <a:off x="4149080" y="2875995"/>
            <a:ext cx="393056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000" dirty="0" smtClean="0"/>
              <a:t>0% </a:t>
            </a:r>
            <a:br>
              <a:rPr lang="nl-NL" sz="1000" dirty="0" smtClean="0"/>
            </a:br>
            <a:endParaRPr lang="nl-NL" sz="1000" baseline="30000" dirty="0"/>
          </a:p>
        </p:txBody>
      </p:sp>
      <p:sp>
        <p:nvSpPr>
          <p:cNvPr id="41" name="TextBox 40"/>
          <p:cNvSpPr txBox="1"/>
          <p:nvPr/>
        </p:nvSpPr>
        <p:spPr>
          <a:xfrm>
            <a:off x="4149080" y="4088904"/>
            <a:ext cx="461986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000" dirty="0" smtClean="0"/>
              <a:t>57% </a:t>
            </a:r>
            <a:br>
              <a:rPr lang="nl-NL" sz="1000" dirty="0" smtClean="0"/>
            </a:br>
            <a:endParaRPr lang="nl-NL" sz="1000" baseline="30000" dirty="0"/>
          </a:p>
        </p:txBody>
      </p:sp>
      <p:sp>
        <p:nvSpPr>
          <p:cNvPr id="42" name="TextBox 41"/>
          <p:cNvSpPr txBox="1"/>
          <p:nvPr/>
        </p:nvSpPr>
        <p:spPr>
          <a:xfrm>
            <a:off x="2950984" y="2893159"/>
            <a:ext cx="489236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 smtClean="0"/>
              <a:t>0,1% </a:t>
            </a:r>
            <a:br>
              <a:rPr lang="nl-NL" sz="1000" dirty="0" smtClean="0"/>
            </a:br>
            <a:endParaRPr lang="nl-NL" sz="1000" baseline="30000" dirty="0"/>
          </a:p>
        </p:txBody>
      </p:sp>
      <p:sp>
        <p:nvSpPr>
          <p:cNvPr id="43" name="TextBox 42"/>
          <p:cNvSpPr txBox="1"/>
          <p:nvPr/>
        </p:nvSpPr>
        <p:spPr>
          <a:xfrm>
            <a:off x="2950984" y="4100131"/>
            <a:ext cx="558166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 smtClean="0"/>
              <a:t>42,6% </a:t>
            </a:r>
            <a:br>
              <a:rPr lang="nl-NL" sz="1000" dirty="0" smtClean="0"/>
            </a:br>
            <a:endParaRPr lang="nl-NL" sz="1000" baseline="30000" dirty="0"/>
          </a:p>
        </p:txBody>
      </p:sp>
      <p:sp>
        <p:nvSpPr>
          <p:cNvPr id="47" name="TextBox 46"/>
          <p:cNvSpPr txBox="1"/>
          <p:nvPr/>
        </p:nvSpPr>
        <p:spPr>
          <a:xfrm>
            <a:off x="6111194" y="931779"/>
            <a:ext cx="558166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000" dirty="0" smtClean="0"/>
              <a:t>69,5% </a:t>
            </a:r>
            <a:br>
              <a:rPr lang="nl-NL" sz="1000" dirty="0" smtClean="0"/>
            </a:br>
            <a:endParaRPr lang="nl-NL" sz="1000" baseline="30000" dirty="0"/>
          </a:p>
        </p:txBody>
      </p:sp>
      <p:sp>
        <p:nvSpPr>
          <p:cNvPr id="48" name="TextBox 47"/>
          <p:cNvSpPr txBox="1"/>
          <p:nvPr/>
        </p:nvSpPr>
        <p:spPr>
          <a:xfrm>
            <a:off x="6111194" y="2155915"/>
            <a:ext cx="558166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000" dirty="0" smtClean="0"/>
              <a:t>24,5% </a:t>
            </a:r>
            <a:br>
              <a:rPr lang="nl-NL" sz="1000" dirty="0" smtClean="0"/>
            </a:br>
            <a:endParaRPr lang="nl-NL" sz="1000" baseline="30000" dirty="0"/>
          </a:p>
        </p:txBody>
      </p:sp>
      <p:sp>
        <p:nvSpPr>
          <p:cNvPr id="49" name="TextBox 48"/>
          <p:cNvSpPr txBox="1"/>
          <p:nvPr/>
        </p:nvSpPr>
        <p:spPr>
          <a:xfrm>
            <a:off x="5013176" y="956884"/>
            <a:ext cx="489236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 smtClean="0"/>
              <a:t>5,2% </a:t>
            </a:r>
            <a:br>
              <a:rPr lang="nl-NL" sz="1000" dirty="0" smtClean="0"/>
            </a:br>
            <a:endParaRPr lang="nl-NL" sz="1000" baseline="30000" dirty="0"/>
          </a:p>
        </p:txBody>
      </p:sp>
      <p:sp>
        <p:nvSpPr>
          <p:cNvPr id="50" name="TextBox 49"/>
          <p:cNvSpPr txBox="1"/>
          <p:nvPr/>
        </p:nvSpPr>
        <p:spPr>
          <a:xfrm>
            <a:off x="5013176" y="2144688"/>
            <a:ext cx="489236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 smtClean="0"/>
              <a:t>0,8% </a:t>
            </a:r>
            <a:br>
              <a:rPr lang="nl-NL" sz="1000" dirty="0" smtClean="0"/>
            </a:br>
            <a:endParaRPr lang="nl-NL" sz="1000" baseline="30000" dirty="0"/>
          </a:p>
        </p:txBody>
      </p:sp>
      <p:sp>
        <p:nvSpPr>
          <p:cNvPr id="51" name="TextBox 50"/>
          <p:cNvSpPr txBox="1"/>
          <p:nvPr/>
        </p:nvSpPr>
        <p:spPr>
          <a:xfrm>
            <a:off x="6207374" y="2864768"/>
            <a:ext cx="461986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000" dirty="0" smtClean="0"/>
              <a:t>59% </a:t>
            </a:r>
            <a:br>
              <a:rPr lang="nl-NL" sz="1000" dirty="0" smtClean="0"/>
            </a:br>
            <a:endParaRPr lang="nl-NL" sz="1000" baseline="30000" dirty="0"/>
          </a:p>
        </p:txBody>
      </p:sp>
      <p:sp>
        <p:nvSpPr>
          <p:cNvPr id="52" name="TextBox 51"/>
          <p:cNvSpPr txBox="1"/>
          <p:nvPr/>
        </p:nvSpPr>
        <p:spPr>
          <a:xfrm>
            <a:off x="6111194" y="4100131"/>
            <a:ext cx="558166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000" dirty="0" smtClean="0"/>
              <a:t>35,3% </a:t>
            </a:r>
            <a:br>
              <a:rPr lang="nl-NL" sz="1000" dirty="0" smtClean="0"/>
            </a:br>
            <a:endParaRPr lang="nl-NL" sz="1000" baseline="30000" dirty="0"/>
          </a:p>
        </p:txBody>
      </p:sp>
      <p:sp>
        <p:nvSpPr>
          <p:cNvPr id="53" name="TextBox 52"/>
          <p:cNvSpPr txBox="1"/>
          <p:nvPr/>
        </p:nvSpPr>
        <p:spPr>
          <a:xfrm>
            <a:off x="5013176" y="2875995"/>
            <a:ext cx="489236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 smtClean="0"/>
              <a:t>4,4% </a:t>
            </a:r>
            <a:br>
              <a:rPr lang="nl-NL" sz="1000" dirty="0" smtClean="0"/>
            </a:br>
            <a:endParaRPr lang="nl-NL" sz="1000" baseline="30000" dirty="0"/>
          </a:p>
        </p:txBody>
      </p:sp>
      <p:sp>
        <p:nvSpPr>
          <p:cNvPr id="54" name="TextBox 53"/>
          <p:cNvSpPr txBox="1"/>
          <p:nvPr/>
        </p:nvSpPr>
        <p:spPr>
          <a:xfrm>
            <a:off x="5013176" y="4088904"/>
            <a:ext cx="489236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 smtClean="0"/>
              <a:t>1,3% </a:t>
            </a:r>
            <a:br>
              <a:rPr lang="nl-NL" sz="1000" dirty="0" smtClean="0"/>
            </a:br>
            <a:endParaRPr lang="nl-NL" sz="1000" baseline="30000" dirty="0"/>
          </a:p>
        </p:txBody>
      </p:sp>
    </p:spTree>
    <p:extLst>
      <p:ext uri="{BB962C8B-B14F-4D97-AF65-F5344CB8AC3E}">
        <p14:creationId xmlns:p14="http://schemas.microsoft.com/office/powerpoint/2010/main" val="523555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mbria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CustomProperties xmlns="http://www.documentaal.nl/CustomProperties"/>
</file>

<file path=customXml/itemProps1.xml><?xml version="1.0" encoding="utf-8"?>
<ds:datastoreItem xmlns:ds="http://schemas.openxmlformats.org/officeDocument/2006/customXml" ds:itemID="{D45AB83C-635E-4910-A038-61E8DE8F121B}">
  <ds:schemaRefs>
    <ds:schemaRef ds:uri="http://www.documentaal.nl/Custom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2265</TotalTime>
  <Words>66</Words>
  <Application>Microsoft Office PowerPoint</Application>
  <PresentationFormat>A4 Paper (210x297 mm)</PresentationFormat>
  <Paragraphs>33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blank</vt:lpstr>
      <vt:lpstr>PowerPoint Presentation</vt:lpstr>
    </vt:vector>
  </TitlesOfParts>
  <Company>UMC Utrecht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Johanna, I.</dc:creator>
  <cp:lastModifiedBy>Johanna, I.</cp:lastModifiedBy>
  <cp:revision>103</cp:revision>
  <cp:lastPrinted>2019-02-12T13:26:03Z</cp:lastPrinted>
  <dcterms:created xsi:type="dcterms:W3CDTF">2018-03-29T12:59:30Z</dcterms:created>
  <dcterms:modified xsi:type="dcterms:W3CDTF">2019-02-28T15:09:11Z</dcterms:modified>
</cp:coreProperties>
</file>