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5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E1666-23A7-46A6-AA1C-053E63973096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856AC-E1D4-4DFB-8C97-7E2BE051D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32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856AC-E1D4-4DFB-8C97-7E2BE051DBB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78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5138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94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668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9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7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131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453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90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183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086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28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A1E5E-E035-44F2-9359-DCD9BEDE8C6E}" type="datetimeFigureOut">
              <a:rPr lang="pt-BR" smtClean="0"/>
              <a:t>18/10/2018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07025-2CC1-43E7-AA3B-F1B5413E8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6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6"/>
          <p:cNvGrpSpPr>
            <a:grpSpLocks/>
          </p:cNvGrpSpPr>
          <p:nvPr/>
        </p:nvGrpSpPr>
        <p:grpSpPr bwMode="auto">
          <a:xfrm>
            <a:off x="324677" y="403175"/>
            <a:ext cx="5562476" cy="4198005"/>
            <a:chOff x="251917" y="1476226"/>
            <a:chExt cx="5548336" cy="4132402"/>
          </a:xfrm>
        </p:grpSpPr>
        <p:pic>
          <p:nvPicPr>
            <p:cNvPr id="112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2"/>
            <a:stretch>
              <a:fillRect/>
            </a:stretch>
          </p:blipFill>
          <p:spPr bwMode="auto">
            <a:xfrm>
              <a:off x="611957" y="1476226"/>
              <a:ext cx="5188296" cy="2733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71" name="TextBox 1"/>
            <p:cNvSpPr txBox="1">
              <a:spLocks noChangeArrowheads="1"/>
            </p:cNvSpPr>
            <p:nvPr/>
          </p:nvSpPr>
          <p:spPr bwMode="auto">
            <a:xfrm rot="-3541023">
              <a:off x="1249748" y="4253509"/>
              <a:ext cx="94288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200"/>
                <a:t>Fruits</a:t>
              </a:r>
            </a:p>
            <a:p>
              <a:pPr algn="ctr" eaLnBrk="1" hangingPunct="1"/>
              <a:r>
                <a:rPr lang="en-US" altLang="en-US" sz="1200"/>
                <a:t>(all</a:t>
              </a:r>
              <a:r>
                <a:rPr lang="de-DE" altLang="en-US" sz="1200"/>
                <a:t> genes) </a:t>
              </a:r>
            </a:p>
          </p:txBody>
        </p:sp>
        <p:sp>
          <p:nvSpPr>
            <p:cNvPr id="11272" name="TextBox 3"/>
            <p:cNvSpPr txBox="1">
              <a:spLocks noChangeArrowheads="1"/>
            </p:cNvSpPr>
            <p:nvPr/>
          </p:nvSpPr>
          <p:spPr bwMode="auto">
            <a:xfrm rot="-3747334">
              <a:off x="2206084" y="4290426"/>
              <a:ext cx="94288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200" dirty="0" smtClean="0"/>
                <a:t>Leaves</a:t>
              </a:r>
              <a:endParaRPr lang="en-US" altLang="en-US" sz="1200" dirty="0"/>
            </a:p>
            <a:p>
              <a:pPr algn="ctr" eaLnBrk="1" hangingPunct="1"/>
              <a:r>
                <a:rPr lang="en-US" altLang="en-US" sz="1200" dirty="0"/>
                <a:t>(all</a:t>
              </a:r>
              <a:r>
                <a:rPr lang="de-DE" altLang="en-US" sz="1200" dirty="0"/>
                <a:t> genes) </a:t>
              </a:r>
            </a:p>
          </p:txBody>
        </p:sp>
        <p:sp>
          <p:nvSpPr>
            <p:cNvPr id="11273" name="TextBox 4"/>
            <p:cNvSpPr txBox="1">
              <a:spLocks noChangeArrowheads="1"/>
            </p:cNvSpPr>
            <p:nvPr/>
          </p:nvSpPr>
          <p:spPr bwMode="auto">
            <a:xfrm rot="17972190">
              <a:off x="2808668" y="4557975"/>
              <a:ext cx="1549865" cy="46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200"/>
                <a:t>Fruits</a:t>
              </a:r>
            </a:p>
            <a:p>
              <a:pPr algn="ctr" eaLnBrk="1" hangingPunct="1"/>
              <a:r>
                <a:rPr lang="en-US" altLang="en-US" sz="1200"/>
                <a:t>(metabolism</a:t>
              </a:r>
              <a:r>
                <a:rPr lang="de-DE" altLang="en-US" sz="1200"/>
                <a:t> genes) </a:t>
              </a:r>
            </a:p>
          </p:txBody>
        </p:sp>
        <p:sp>
          <p:nvSpPr>
            <p:cNvPr id="11274" name="TextBox 5"/>
            <p:cNvSpPr txBox="1">
              <a:spLocks noChangeArrowheads="1"/>
            </p:cNvSpPr>
            <p:nvPr/>
          </p:nvSpPr>
          <p:spPr bwMode="auto">
            <a:xfrm rot="17803400">
              <a:off x="3721109" y="4603450"/>
              <a:ext cx="1549865" cy="46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200" dirty="0" smtClean="0"/>
                <a:t>Leaves</a:t>
              </a:r>
              <a:endParaRPr lang="en-US" altLang="en-US" sz="1200" dirty="0"/>
            </a:p>
            <a:p>
              <a:pPr algn="ctr" eaLnBrk="1" hangingPunct="1"/>
              <a:r>
                <a:rPr lang="en-US" altLang="en-US" sz="1200" dirty="0"/>
                <a:t>(metabolism</a:t>
              </a:r>
              <a:r>
                <a:rPr lang="de-DE" altLang="en-US" sz="1200" dirty="0"/>
                <a:t> genes) </a:t>
              </a:r>
            </a:p>
          </p:txBody>
        </p:sp>
        <p:sp>
          <p:nvSpPr>
            <p:cNvPr id="11275" name="TextBox 2"/>
            <p:cNvSpPr txBox="1">
              <a:spLocks noChangeArrowheads="1"/>
            </p:cNvSpPr>
            <p:nvPr/>
          </p:nvSpPr>
          <p:spPr bwMode="auto">
            <a:xfrm rot="-5400000">
              <a:off x="-418459" y="2704638"/>
              <a:ext cx="161775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200"/>
                <a:t>Fold</a:t>
              </a:r>
              <a:r>
                <a:rPr lang="de-DE" altLang="en-US" sz="1200"/>
                <a:t> </a:t>
              </a:r>
              <a:r>
                <a:rPr lang="en-US" altLang="en-US" sz="1200"/>
                <a:t>changes</a:t>
              </a:r>
              <a:r>
                <a:rPr lang="de-DE" altLang="en-US" sz="1200"/>
                <a:t> to M82</a:t>
              </a:r>
            </a:p>
          </p:txBody>
        </p:sp>
      </p:grp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253058" y="4786489"/>
            <a:ext cx="6265941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pPr algn="just"/>
            <a:r>
              <a:rPr lang="en-US" altLang="de-DE" sz="1200" b="1" dirty="0" smtClean="0">
                <a:latin typeface="Times New Roman" pitchFamily="18" charset="0"/>
                <a:cs typeface="Times New Roman" pitchFamily="18" charset="0"/>
              </a:rPr>
              <a:t>Supplemental Figure 4. </a:t>
            </a:r>
            <a:r>
              <a:rPr lang="en-US" altLang="de-DE" sz="1200" dirty="0" smtClean="0">
                <a:latin typeface="Times New Roman" pitchFamily="18" charset="0"/>
                <a:cs typeface="Times New Roman" pitchFamily="18" charset="0"/>
              </a:rPr>
              <a:t>Genes expression from </a:t>
            </a:r>
            <a:r>
              <a:rPr lang="en-US" altLang="de-DE" sz="1200" i="1" dirty="0" err="1">
                <a:latin typeface="Times New Roman" pitchFamily="18" charset="0"/>
                <a:cs typeface="Times New Roman" pitchFamily="18" charset="0"/>
              </a:rPr>
              <a:t>Solanum</a:t>
            </a:r>
            <a:r>
              <a:rPr lang="en-US" altLang="de-D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de-DE" sz="1200" i="1" dirty="0" err="1" smtClean="0">
                <a:latin typeface="Times New Roman" pitchFamily="18" charset="0"/>
                <a:cs typeface="Times New Roman" pitchFamily="18" charset="0"/>
              </a:rPr>
              <a:t>pennellii</a:t>
            </a:r>
            <a:r>
              <a:rPr lang="en-US" altLang="de-D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de-DE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de-DE" sz="1200" i="1" dirty="0" err="1">
                <a:latin typeface="Times New Roman" pitchFamily="18" charset="0"/>
                <a:cs typeface="Times New Roman" pitchFamily="18" charset="0"/>
              </a:rPr>
              <a:t>Solanum</a:t>
            </a:r>
            <a:r>
              <a:rPr lang="en-US" altLang="de-D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de-DE" sz="1200" i="1" dirty="0" err="1" smtClean="0">
                <a:latin typeface="Times New Roman" pitchFamily="18" charset="0"/>
                <a:cs typeface="Times New Roman" pitchFamily="18" charset="0"/>
              </a:rPr>
              <a:t>lycopersicum</a:t>
            </a:r>
            <a:r>
              <a:rPr lang="en-US" altLang="de-DE" sz="1200" dirty="0" smtClean="0">
                <a:latin typeface="Times New Roman" pitchFamily="18" charset="0"/>
                <a:cs typeface="Times New Roman" pitchFamily="18" charset="0"/>
              </a:rPr>
              <a:t> (cultivar M82). Data are fold changes with respect to M82 in the fruit and leaves. </a:t>
            </a:r>
            <a:endParaRPr lang="de-DE" alt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2748" y="3041549"/>
            <a:ext cx="229184" cy="219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4" tIns="46182" rIns="92364" bIns="46182" anchor="ctr"/>
          <a:lstStyle/>
          <a:p>
            <a:pPr algn="ctr"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3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55</Words>
  <Application>Microsoft Office PowerPoint</Application>
  <PresentationFormat>Apresentação na tela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Cliente</dc:creator>
  <cp:lastModifiedBy>Cliente</cp:lastModifiedBy>
  <cp:revision>6</cp:revision>
  <dcterms:created xsi:type="dcterms:W3CDTF">2018-07-19T12:46:06Z</dcterms:created>
  <dcterms:modified xsi:type="dcterms:W3CDTF">2018-10-18T08:39:41Z</dcterms:modified>
</cp:coreProperties>
</file>