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788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98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7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1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7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0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2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6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0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89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91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4C6F1-4DD9-44CE-964D-342DB2BF4CC0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9FCE1-DEF2-4C99-9AF9-BFFC89B4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1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-7213" y="2180492"/>
            <a:ext cx="12264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ymbol" panose="05050102010706020507" pitchFamily="18" charset="2"/>
              </a:rPr>
              <a:t>b</a:t>
            </a:r>
            <a:r>
              <a:rPr lang="en-US" sz="1400" b="1" baseline="-25000" dirty="0"/>
              <a:t>3</a:t>
            </a:r>
            <a:r>
              <a:rPr lang="en-US" sz="1400" b="1" dirty="0"/>
              <a:t>-</a:t>
            </a:r>
            <a:r>
              <a:rPr lang="en-US" sz="1400" b="1" dirty="0">
                <a:latin typeface="Symbol" panose="05050102010706020507" pitchFamily="18" charset="2"/>
              </a:rPr>
              <a:t>a</a:t>
            </a:r>
            <a:r>
              <a:rPr lang="en-US" sz="1400" b="1" baseline="-25000" dirty="0"/>
              <a:t>1</a:t>
            </a:r>
          </a:p>
          <a:p>
            <a:pPr algn="ctr"/>
            <a:r>
              <a:rPr lang="en-US" sz="1400" b="1" dirty="0"/>
              <a:t>Inter-Subunit</a:t>
            </a:r>
          </a:p>
          <a:p>
            <a:pPr algn="ctr"/>
            <a:r>
              <a:rPr lang="en-US" sz="1400" b="1" dirty="0"/>
              <a:t>site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5383" y="3838144"/>
            <a:ext cx="11568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Symbol" panose="05050102010706020507" pitchFamily="18" charset="2"/>
              </a:rPr>
              <a:t>a</a:t>
            </a:r>
            <a:r>
              <a:rPr lang="en-US" sz="1400" b="1" baseline="-25000" dirty="0">
                <a:latin typeface="Arial"/>
                <a:cs typeface="Arial"/>
              </a:rPr>
              <a:t>1</a:t>
            </a:r>
          </a:p>
          <a:p>
            <a:pPr algn="ctr"/>
            <a:r>
              <a:rPr lang="en-US" sz="1400" b="1" dirty="0"/>
              <a:t>Intra-subunit</a:t>
            </a:r>
          </a:p>
          <a:p>
            <a:pPr algn="ctr"/>
            <a:r>
              <a:rPr lang="en-US" sz="1400" b="1" dirty="0"/>
              <a:t>site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95400" y="1333320"/>
            <a:ext cx="2279062" cy="1796337"/>
            <a:chOff x="2395770" y="1444430"/>
            <a:chExt cx="2279062" cy="1946032"/>
          </a:xfrm>
        </p:grpSpPr>
        <p:sp>
          <p:nvSpPr>
            <p:cNvPr id="8" name="TextBox 7"/>
            <p:cNvSpPr txBox="1"/>
            <p:nvPr/>
          </p:nvSpPr>
          <p:spPr>
            <a:xfrm>
              <a:off x="3124200" y="1444430"/>
              <a:ext cx="11610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PDB 5OJM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00" y="2018862"/>
              <a:ext cx="2007832" cy="13716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882327" y="1784327"/>
              <a:ext cx="684803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200" b="1" dirty="0">
                  <a:solidFill>
                    <a:srgbClr val="FF0000"/>
                  </a:solidFill>
                </a:rPr>
                <a:t>3-TM3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90872" y="1795045"/>
              <a:ext cx="697627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1200" b="1" dirty="0">
                  <a:solidFill>
                    <a:srgbClr val="FF0000"/>
                  </a:solidFill>
                </a:rPr>
                <a:t>1-TM1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71800" y="3011423"/>
              <a:ext cx="49084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F301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57584" y="2500699"/>
              <a:ext cx="52610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Q242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95770" y="1732369"/>
              <a:ext cx="3767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A.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695018" y="2209800"/>
              <a:ext cx="3561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2Å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10000" y="1333320"/>
            <a:ext cx="2263702" cy="1796337"/>
            <a:chOff x="4518149" y="1444430"/>
            <a:chExt cx="2263702" cy="1946032"/>
          </a:xfrm>
        </p:grpSpPr>
        <p:sp>
          <p:nvSpPr>
            <p:cNvPr id="9" name="TextBox 8"/>
            <p:cNvSpPr txBox="1"/>
            <p:nvPr/>
          </p:nvSpPr>
          <p:spPr>
            <a:xfrm>
              <a:off x="5207711" y="1444430"/>
              <a:ext cx="11303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PDB 5OSA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4019" y="2018862"/>
              <a:ext cx="2007832" cy="13716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4897524" y="1790948"/>
              <a:ext cx="684803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200" b="1" dirty="0">
                  <a:solidFill>
                    <a:srgbClr val="FF0000"/>
                  </a:solidFill>
                </a:rPr>
                <a:t>3-TM3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906069" y="1801667"/>
              <a:ext cx="697627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1200" b="1" dirty="0">
                  <a:solidFill>
                    <a:srgbClr val="FF0000"/>
                  </a:solidFill>
                </a:rPr>
                <a:t>1-TM1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29200" y="2999601"/>
              <a:ext cx="49084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F301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96000" y="2466201"/>
              <a:ext cx="52610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Q242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18149" y="1732369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B.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00600" y="2161401"/>
              <a:ext cx="3561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2Å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10594" y="3165231"/>
            <a:ext cx="2420412" cy="1589401"/>
            <a:chOff x="2380188" y="3429000"/>
            <a:chExt cx="2420412" cy="17218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6568" y="3733800"/>
              <a:ext cx="2007832" cy="137160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2883384" y="3533001"/>
              <a:ext cx="697627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1200" b="1" dirty="0">
                  <a:solidFill>
                    <a:srgbClr val="FF0000"/>
                  </a:solidFill>
                </a:rPr>
                <a:t>1-TM1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38878" y="3655933"/>
              <a:ext cx="697627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1200" b="1" dirty="0">
                  <a:solidFill>
                    <a:srgbClr val="FF0000"/>
                  </a:solidFill>
                </a:rPr>
                <a:t>1-TM4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380188" y="3429000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C.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59356" y="3896380"/>
              <a:ext cx="541244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Y</a:t>
              </a:r>
              <a:r>
                <a:rPr lang="en-US" sz="1400" b="1" baseline="30000" dirty="0"/>
                <a:t>415</a:t>
              </a:r>
              <a:endParaRPr lang="en-US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667000" y="4492823"/>
              <a:ext cx="572741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30000" dirty="0"/>
                <a:t>227</a:t>
              </a:r>
              <a:endParaRPr lang="en-US" sz="1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769256" y="4817426"/>
              <a:ext cx="572741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N</a:t>
              </a:r>
              <a:r>
                <a:rPr lang="en-US" sz="1400" b="1" baseline="30000" dirty="0"/>
                <a:t>408</a:t>
              </a:r>
              <a:endParaRPr lang="en-US" sz="14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695018" y="3914001"/>
              <a:ext cx="3561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2Å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10000" y="3165231"/>
            <a:ext cx="2404296" cy="1547446"/>
            <a:chOff x="4487374" y="3429000"/>
            <a:chExt cx="2404296" cy="1676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0600" y="3733800"/>
              <a:ext cx="2007832" cy="13716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025101" y="3505200"/>
              <a:ext cx="697627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1200" b="1" dirty="0">
                  <a:solidFill>
                    <a:srgbClr val="FF0000"/>
                  </a:solidFill>
                </a:rPr>
                <a:t>1-TM1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19800" y="3533001"/>
              <a:ext cx="697627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1200" b="1" dirty="0">
                  <a:solidFill>
                    <a:srgbClr val="FF0000"/>
                  </a:solidFill>
                </a:rPr>
                <a:t>1-TM4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87374" y="3429000"/>
              <a:ext cx="3796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50426" y="3719892"/>
              <a:ext cx="541244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Y</a:t>
              </a:r>
              <a:r>
                <a:rPr lang="en-US" sz="1400" b="1" baseline="30000" dirty="0"/>
                <a:t>415</a:t>
              </a:r>
              <a:endParaRPr lang="en-US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758070" y="4191000"/>
              <a:ext cx="572741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30000" dirty="0"/>
                <a:t>227</a:t>
              </a:r>
              <a:endParaRPr lang="en-US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768165" y="4678891"/>
              <a:ext cx="572741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N</a:t>
              </a:r>
              <a:r>
                <a:rPr lang="en-US" sz="1400" b="1" baseline="30000" dirty="0"/>
                <a:t>408</a:t>
              </a:r>
              <a:endParaRPr lang="en-US" sz="14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721033" y="3914001"/>
              <a:ext cx="3561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6351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Ziwei</dc:creator>
  <cp:lastModifiedBy>Vitaliya Usova</cp:lastModifiedBy>
  <cp:revision>3</cp:revision>
  <dcterms:created xsi:type="dcterms:W3CDTF">2019-01-25T19:16:22Z</dcterms:created>
  <dcterms:modified xsi:type="dcterms:W3CDTF">2019-02-05T16:18:51Z</dcterms:modified>
</cp:coreProperties>
</file>