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letter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3"/>
    <p:restoredTop sz="94662"/>
  </p:normalViewPr>
  <p:slideViewPr>
    <p:cSldViewPr snapToGrid="0" snapToObjects="1">
      <p:cViewPr>
        <p:scale>
          <a:sx n="204" d="100"/>
          <a:sy n="204" d="100"/>
        </p:scale>
        <p:origin x="1776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06713DE-57A5-6D4F-A24D-96B666B966B0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081C1B8-50A3-4E4C-8DBD-8AD6B81418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E10B21-ACF5-0D46-8435-6E06B90BA6B2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F15D1F2-1495-2B42-963D-5A95292E1B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A42A1-9126-5948-BE4F-6BE9A567A7C7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D2B5-CC03-E842-8289-6C86827542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36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D706-A4B2-CE4F-9F30-F3AA9A389971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9A635-C37B-8C4A-B2AF-D98CAF4404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41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99079-6F7C-4D43-944C-FAAEFDD42988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C8B59-2DEB-6849-8640-1C842EC360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81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B13F1-F7C6-5F46-B4C5-FFDC5F0FC87F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DCA68-21B2-A94A-AC6E-55B9DAC6BE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6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A0246-9B9F-694B-A5E0-51BCC91568F2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02CC3-0EA4-CB43-A09A-BD59C57BC8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1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603B7-57A7-774B-9D14-75A8E1DDED3E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A07E9-258F-2641-9CB8-2A209F0B5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285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43B5F-1B59-7E4A-8CD6-F1C17D983C2D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75DC-4D73-D848-95DE-39FB5CEA5C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65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66250-81A8-CF45-8712-C045C02A5CCE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8EE5-7E4F-B84F-8BA4-994537410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49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8094A-E236-FE4A-BE53-AB7DC930F221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B5DB4-D555-754B-A8E7-80E62D4299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915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B2CE-9A7E-0847-99F9-16A78D5F208A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7D5C2-3084-3443-9BAD-461FB29627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93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BA891-A2C6-B044-BE7E-014B5C746057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3772-1061-0C4F-A4D8-7A1BDB8638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74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/>
              <a:t>Click to edit Master text styles</a:t>
            </a:r>
          </a:p>
          <a:p>
            <a:pPr lvl="1"/>
            <a:r>
              <a:rPr lang="en-AU" altLang="en-US"/>
              <a:t>Second level</a:t>
            </a:r>
          </a:p>
          <a:p>
            <a:pPr lvl="2"/>
            <a:r>
              <a:rPr lang="en-AU" altLang="en-US"/>
              <a:t>Third level</a:t>
            </a:r>
          </a:p>
          <a:p>
            <a:pPr lvl="3"/>
            <a:r>
              <a:rPr lang="en-AU" altLang="en-US"/>
              <a:t>Fourth level</a:t>
            </a:r>
          </a:p>
          <a:p>
            <a:pPr lvl="4"/>
            <a:r>
              <a:rPr lang="en-AU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898140-7118-0045-B32C-EFF852E641A4}" type="datetime1">
              <a:rPr lang="en-US" altLang="en-US"/>
              <a:pPr>
                <a:defRPr/>
              </a:pPr>
              <a:t>12/19/18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9F6BD1A-2912-A548-945A-D805C26B0E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8"/>
          <p:cNvSpPr txBox="1">
            <a:spLocks noChangeArrowheads="1"/>
          </p:cNvSpPr>
          <p:nvPr/>
        </p:nvSpPr>
        <p:spPr bwMode="auto">
          <a:xfrm>
            <a:off x="2032000" y="552450"/>
            <a:ext cx="3038475" cy="276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b="1" dirty="0" smtClean="0">
                <a:latin typeface="Arial" charset="0"/>
              </a:rPr>
              <a:t>SNP map of </a:t>
            </a:r>
            <a:r>
              <a:rPr lang="en-US" altLang="en-US" sz="1200" b="1" i="1" dirty="0" smtClean="0">
                <a:latin typeface="Arial" charset="0"/>
              </a:rPr>
              <a:t>Rrp15</a:t>
            </a:r>
            <a:r>
              <a:rPr lang="en-US" altLang="en-US" sz="1200" b="1" dirty="0" smtClean="0">
                <a:latin typeface="Arial" charset="0"/>
              </a:rPr>
              <a:t> region in DO strains</a:t>
            </a:r>
          </a:p>
        </p:txBody>
      </p:sp>
      <p:sp>
        <p:nvSpPr>
          <p:cNvPr id="15363" name="TextBox 90"/>
          <p:cNvSpPr txBox="1">
            <a:spLocks noChangeArrowheads="1"/>
          </p:cNvSpPr>
          <p:nvPr/>
        </p:nvSpPr>
        <p:spPr bwMode="auto">
          <a:xfrm>
            <a:off x="5081588" y="3067050"/>
            <a:ext cx="1724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800" b="1">
                <a:latin typeface="Arial" charset="0"/>
              </a:rPr>
              <a:t>Average age of onset of MM in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800" b="1">
                <a:latin typeface="Arial" charset="0"/>
              </a:rPr>
              <a:t>DO-Cdk4::NRAS (FVB) progeny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V="1">
            <a:off x="6646863" y="2757488"/>
            <a:ext cx="98425" cy="3317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5" name="TextBox 90"/>
          <p:cNvSpPr txBox="1">
            <a:spLocks noChangeArrowheads="1"/>
          </p:cNvSpPr>
          <p:nvPr/>
        </p:nvSpPr>
        <p:spPr bwMode="auto">
          <a:xfrm>
            <a:off x="3262313" y="930275"/>
            <a:ext cx="896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800" b="1">
                <a:latin typeface="Arial" charset="0"/>
              </a:rPr>
              <a:t>FVB=NOD=A/J</a:t>
            </a:r>
          </a:p>
        </p:txBody>
      </p:sp>
      <p:sp>
        <p:nvSpPr>
          <p:cNvPr id="8" name="Left Brace 7"/>
          <p:cNvSpPr>
            <a:spLocks/>
          </p:cNvSpPr>
          <p:nvPr/>
        </p:nvSpPr>
        <p:spPr bwMode="auto">
          <a:xfrm rot="5400000">
            <a:off x="3613150" y="557213"/>
            <a:ext cx="261938" cy="1350962"/>
          </a:xfrm>
          <a:prstGeom prst="leftBrace">
            <a:avLst>
              <a:gd name="adj1" fmla="val 8309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>
              <a:defRPr/>
            </a:pPr>
            <a:endParaRPr lang="en-US" altLang="en-US" sz="1800" smtClean="0"/>
          </a:p>
        </p:txBody>
      </p:sp>
      <p:pic>
        <p:nvPicPr>
          <p:cNvPr id="1536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4938"/>
            <a:ext cx="68580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1972</TotalTime>
  <Words>23</Words>
  <Application>Microsoft Macintosh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ＭＳ Ｐゴシック</vt:lpstr>
      <vt:lpstr>ヒラギノ角ゴ Pro W3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Graeme Walker</dc:creator>
  <cp:keywords/>
  <dc:description/>
  <cp:lastModifiedBy>Microsoft Office User</cp:lastModifiedBy>
  <cp:revision>103</cp:revision>
  <cp:lastPrinted>2016-09-02T05:01:13Z</cp:lastPrinted>
  <dcterms:created xsi:type="dcterms:W3CDTF">2017-11-17T09:00:58Z</dcterms:created>
  <dcterms:modified xsi:type="dcterms:W3CDTF">2018-12-19T02:48:38Z</dcterms:modified>
  <cp:category/>
</cp:coreProperties>
</file>