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606" y="-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esearch\&#23398;&#29983;\&#32831;&#37995;\&#24037;&#20316;&#31807;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esearch\&#23398;&#29983;\&#32831;&#37995;\&#24037;&#20316;&#31807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Sheet7!$A$2</c:f>
              <c:strCache>
                <c:ptCount val="1"/>
                <c:pt idx="0">
                  <c:v>DEP1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Sheet7!$I$4:$N$4</c:f>
                <c:numCache>
                  <c:formatCode>General</c:formatCode>
                  <c:ptCount val="6"/>
                  <c:pt idx="0">
                    <c:v>1.5412948857453701</c:v>
                  </c:pt>
                  <c:pt idx="1">
                    <c:v>0.78576351109902065</c:v>
                  </c:pt>
                  <c:pt idx="2">
                    <c:v>0.56077257889009791</c:v>
                  </c:pt>
                  <c:pt idx="3">
                    <c:v>0.2</c:v>
                  </c:pt>
                  <c:pt idx="4">
                    <c:v>2.1703119332607903</c:v>
                  </c:pt>
                  <c:pt idx="5">
                    <c:v>3.03852013057671</c:v>
                  </c:pt>
                </c:numCache>
              </c:numRef>
            </c:plus>
            <c:minus>
              <c:numRef>
                <c:f>Sheet7!$I$4:$N$4</c:f>
                <c:numCache>
                  <c:formatCode>General</c:formatCode>
                  <c:ptCount val="6"/>
                  <c:pt idx="0">
                    <c:v>1.5412948857453701</c:v>
                  </c:pt>
                  <c:pt idx="1">
                    <c:v>0.78576351109902065</c:v>
                  </c:pt>
                  <c:pt idx="2">
                    <c:v>0.56077257889009791</c:v>
                  </c:pt>
                  <c:pt idx="3">
                    <c:v>0.2</c:v>
                  </c:pt>
                  <c:pt idx="4">
                    <c:v>2.1703119332607903</c:v>
                  </c:pt>
                  <c:pt idx="5">
                    <c:v>3.03852013057671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Sheet7!$B$1:$G$1</c:f>
              <c:strCache>
                <c:ptCount val="6"/>
                <c:pt idx="0">
                  <c:v>Root</c:v>
                </c:pt>
                <c:pt idx="1">
                  <c:v>Culm</c:v>
                </c:pt>
                <c:pt idx="2">
                  <c:v>Leaf blade</c:v>
                </c:pt>
                <c:pt idx="3">
                  <c:v>Leaf sheath</c:v>
                </c:pt>
                <c:pt idx="4">
                  <c:v>Rachis meristem</c:v>
                </c:pt>
                <c:pt idx="5">
                  <c:v>Spikelet meristem</c:v>
                </c:pt>
              </c:strCache>
            </c:strRef>
          </c:cat>
          <c:val>
            <c:numRef>
              <c:f>Sheet7!$B$2:$G$2</c:f>
              <c:numCache>
                <c:formatCode>General</c:formatCode>
                <c:ptCount val="6"/>
                <c:pt idx="0">
                  <c:v>5.4129488574537534</c:v>
                </c:pt>
                <c:pt idx="1">
                  <c:v>7.8576351109902065</c:v>
                </c:pt>
                <c:pt idx="2">
                  <c:v>5.6077257889009795</c:v>
                </c:pt>
                <c:pt idx="3">
                  <c:v>1</c:v>
                </c:pt>
                <c:pt idx="4">
                  <c:v>21.703119332607905</c:v>
                </c:pt>
                <c:pt idx="5">
                  <c:v>10.385201305767138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C5C-416B-B083-2E88C17A07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23112832"/>
        <c:axId val="123151488"/>
      </c:barChart>
      <c:catAx>
        <c:axId val="12311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151488"/>
        <c:crosses val="autoZero"/>
        <c:auto val="1"/>
        <c:lblAlgn val="ctr"/>
        <c:lblOffset val="100"/>
        <c:noMultiLvlLbl val="0"/>
      </c:catAx>
      <c:valAx>
        <c:axId val="1231514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1400"/>
                  <a:t>Relative expression level of </a:t>
                </a:r>
                <a:r>
                  <a:rPr lang="en-US" altLang="zh-CN" sz="1400" i="1"/>
                  <a:t>DEP1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112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Sheet7!$A$2</c:f>
              <c:strCache>
                <c:ptCount val="1"/>
                <c:pt idx="0">
                  <c:v>DEP1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Sheet7!$I$5:$N$5</c:f>
                <c:numCache>
                  <c:formatCode>General</c:formatCode>
                  <c:ptCount val="6"/>
                  <c:pt idx="0">
                    <c:v>0.1</c:v>
                  </c:pt>
                  <c:pt idx="1">
                    <c:v>0.12836053145276607</c:v>
                  </c:pt>
                  <c:pt idx="2">
                    <c:v>0.23430468535284499</c:v>
                  </c:pt>
                  <c:pt idx="3">
                    <c:v>0.14095889810761614</c:v>
                  </c:pt>
                  <c:pt idx="4">
                    <c:v>0.79730262607594005</c:v>
                  </c:pt>
                  <c:pt idx="5">
                    <c:v>0.37455936652340699</c:v>
                  </c:pt>
                </c:numCache>
              </c:numRef>
            </c:plus>
            <c:minus>
              <c:numRef>
                <c:f>Sheet7!$I$5:$N$5</c:f>
                <c:numCache>
                  <c:formatCode>General</c:formatCode>
                  <c:ptCount val="6"/>
                  <c:pt idx="0">
                    <c:v>0.1</c:v>
                  </c:pt>
                  <c:pt idx="1">
                    <c:v>0.12836053145276607</c:v>
                  </c:pt>
                  <c:pt idx="2">
                    <c:v>0.23430468535284499</c:v>
                  </c:pt>
                  <c:pt idx="3">
                    <c:v>0.14095889810761614</c:v>
                  </c:pt>
                  <c:pt idx="4">
                    <c:v>0.79730262607594005</c:v>
                  </c:pt>
                  <c:pt idx="5">
                    <c:v>0.37455936652340699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Sheet7!$B$1:$G$1</c:f>
              <c:strCache>
                <c:ptCount val="6"/>
                <c:pt idx="0">
                  <c:v>Root</c:v>
                </c:pt>
                <c:pt idx="1">
                  <c:v>Culm</c:v>
                </c:pt>
                <c:pt idx="2">
                  <c:v>Leaf blade</c:v>
                </c:pt>
                <c:pt idx="3">
                  <c:v>Leaf sheath</c:v>
                </c:pt>
                <c:pt idx="4">
                  <c:v>Rachis meristem</c:v>
                </c:pt>
                <c:pt idx="5">
                  <c:v>Spikelet meristem</c:v>
                </c:pt>
              </c:strCache>
            </c:strRef>
          </c:cat>
          <c:val>
            <c:numRef>
              <c:f>Sheet7!$B$3:$G$3</c:f>
              <c:numCache>
                <c:formatCode>General</c:formatCode>
                <c:ptCount val="6"/>
                <c:pt idx="0">
                  <c:v>1</c:v>
                </c:pt>
                <c:pt idx="1">
                  <c:v>1.2836053145276607</c:v>
                </c:pt>
                <c:pt idx="2">
                  <c:v>1.3430468535284534</c:v>
                </c:pt>
                <c:pt idx="3">
                  <c:v>1.4095889810761613</c:v>
                </c:pt>
                <c:pt idx="4">
                  <c:v>3.9730262607594238</c:v>
                </c:pt>
                <c:pt idx="5">
                  <c:v>1.7455936652340682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645-4B4E-B29E-DBD802F872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69387520"/>
        <c:axId val="169472000"/>
      </c:barChart>
      <c:catAx>
        <c:axId val="169387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472000"/>
        <c:crosses val="autoZero"/>
        <c:auto val="1"/>
        <c:lblAlgn val="ctr"/>
        <c:lblOffset val="100"/>
        <c:noMultiLvlLbl val="0"/>
      </c:catAx>
      <c:valAx>
        <c:axId val="169472000"/>
        <c:scaling>
          <c:orientation val="minMax"/>
          <c:max val="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1400"/>
                  <a:t>Relative expression level of </a:t>
                </a:r>
                <a:r>
                  <a:rPr lang="en-US" altLang="zh-CN" sz="1400" i="1"/>
                  <a:t>OsAP2-39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38752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82D18-54E8-4B7E-AA29-6502995CE500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0058E-16C6-44D3-9AC7-9C6C499BD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58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729F8-2657-43C1-9DAC-BBE4FF44D1A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749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3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529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46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353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923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39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829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2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743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446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870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57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9BF788B7-E347-4FC3-BF26-19FE32F5D948}"/>
              </a:ext>
            </a:extLst>
          </p:cNvPr>
          <p:cNvSpPr txBox="1"/>
          <p:nvPr/>
        </p:nvSpPr>
        <p:spPr>
          <a:xfrm>
            <a:off x="382559" y="181094"/>
            <a:ext cx="3174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Additional File 9: Fig S3</a:t>
            </a:r>
            <a:endParaRPr lang="zh-CN" altLang="en-US" dirty="0"/>
          </a:p>
        </p:txBody>
      </p:sp>
      <p:graphicFrame>
        <p:nvGraphicFramePr>
          <p:cNvPr id="7" name="图表 6">
            <a:extLst>
              <a:ext uri="{FF2B5EF4-FFF2-40B4-BE49-F238E27FC236}">
                <a16:creationId xmlns:a16="http://schemas.microsoft.com/office/drawing/2014/main" xmlns="" id="{09834C7C-E331-42ED-A3C0-8822BEBCC4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6048076"/>
              </p:ext>
            </p:extLst>
          </p:nvPr>
        </p:nvGraphicFramePr>
        <p:xfrm>
          <a:off x="2742486" y="2082800"/>
          <a:ext cx="3129735" cy="2705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图表 7">
            <a:extLst>
              <a:ext uri="{FF2B5EF4-FFF2-40B4-BE49-F238E27FC236}">
                <a16:creationId xmlns:a16="http://schemas.microsoft.com/office/drawing/2014/main" xmlns="" id="{056036FC-34B4-416C-9264-F5C56A8546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3307454"/>
              </p:ext>
            </p:extLst>
          </p:nvPr>
        </p:nvGraphicFramePr>
        <p:xfrm>
          <a:off x="6195986" y="2070100"/>
          <a:ext cx="3250353" cy="2705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4690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17</Words>
  <Application>Microsoft Office PowerPoint</Application>
  <PresentationFormat>Custom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JADIQUE</dc:creator>
  <cp:lastModifiedBy>JADIQUE</cp:lastModifiedBy>
  <cp:revision>9</cp:revision>
  <dcterms:created xsi:type="dcterms:W3CDTF">2019-03-15T11:38:19Z</dcterms:created>
  <dcterms:modified xsi:type="dcterms:W3CDTF">2019-03-15T11:43:39Z</dcterms:modified>
</cp:coreProperties>
</file>