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3" r:id="rId2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606" y="-96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082D18-54E8-4B7E-AA29-6502995CE500}" type="datetimeFigureOut">
              <a:rPr lang="en-US" smtClean="0"/>
              <a:t>3/15/2019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30058E-16C6-44D3-9AC7-9C6C499BD4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5833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162" y="2130426"/>
            <a:ext cx="10360501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3886200"/>
            <a:ext cx="8532178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23698-AEDF-43B7-87BC-2E04BB727D63}" type="datetimeFigureOut">
              <a:rPr lang="en-US" smtClean="0"/>
              <a:t>3/15/2019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29B7A-3D3F-47E9-ABDD-D3A4873AEA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7305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23698-AEDF-43B7-87BC-2E04BB727D63}" type="datetimeFigureOut">
              <a:rPr lang="en-US" smtClean="0"/>
              <a:t>3/15/2019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29B7A-3D3F-47E9-ABDD-D3A4873AEA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5299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274639"/>
            <a:ext cx="2742486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441" y="274639"/>
            <a:ext cx="802431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23698-AEDF-43B7-87BC-2E04BB727D63}" type="datetimeFigureOut">
              <a:rPr lang="en-US" smtClean="0"/>
              <a:t>3/15/2019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29B7A-3D3F-47E9-ABDD-D3A4873AEA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3466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23698-AEDF-43B7-87BC-2E04BB727D63}" type="datetimeFigureOut">
              <a:rPr lang="en-US" smtClean="0"/>
              <a:t>3/15/2019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29B7A-3D3F-47E9-ABDD-D3A4873AEA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3537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833" y="4406901"/>
            <a:ext cx="10360501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833" y="2906713"/>
            <a:ext cx="10360501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23698-AEDF-43B7-87BC-2E04BB727D63}" type="datetimeFigureOut">
              <a:rPr lang="en-US" smtClean="0"/>
              <a:t>3/15/2019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29B7A-3D3F-47E9-ABDD-D3A4873AEA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9239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441" y="1600201"/>
            <a:ext cx="538339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986" y="1600201"/>
            <a:ext cx="538339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23698-AEDF-43B7-87BC-2E04BB727D63}" type="datetimeFigureOut">
              <a:rPr lang="en-US" smtClean="0"/>
              <a:t>3/15/2019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29B7A-3D3F-47E9-ABDD-D3A4873AEA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6390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535113"/>
            <a:ext cx="5385514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" y="2174875"/>
            <a:ext cx="5385514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1754" y="1535113"/>
            <a:ext cx="538763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1754" y="2174875"/>
            <a:ext cx="538763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23698-AEDF-43B7-87BC-2E04BB727D63}" type="datetimeFigureOut">
              <a:rPr lang="en-US" smtClean="0"/>
              <a:t>3/15/2019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29B7A-3D3F-47E9-ABDD-D3A4873AEA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8296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23698-AEDF-43B7-87BC-2E04BB727D63}" type="datetimeFigureOut">
              <a:rPr lang="en-US" smtClean="0"/>
              <a:t>3/15/2019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29B7A-3D3F-47E9-ABDD-D3A4873AEA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211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23698-AEDF-43B7-87BC-2E04BB727D63}" type="datetimeFigureOut">
              <a:rPr lang="en-US" smtClean="0"/>
              <a:t>3/15/2019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29B7A-3D3F-47E9-ABDD-D3A4873AEA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07434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42" y="273050"/>
            <a:ext cx="4010039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5492" y="273051"/>
            <a:ext cx="681389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42" y="1435101"/>
            <a:ext cx="4010039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23698-AEDF-43B7-87BC-2E04BB727D63}" type="datetimeFigureOut">
              <a:rPr lang="en-US" smtClean="0"/>
              <a:t>3/15/2019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29B7A-3D3F-47E9-ABDD-D3A4873AEA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4466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095" y="4800600"/>
            <a:ext cx="731329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095" y="612775"/>
            <a:ext cx="731329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095" y="5367338"/>
            <a:ext cx="731329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23698-AEDF-43B7-87BC-2E04BB727D63}" type="datetimeFigureOut">
              <a:rPr lang="en-US" smtClean="0"/>
              <a:t>3/15/2019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29B7A-3D3F-47E9-ABDD-D3A4873AEA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8703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441" y="274638"/>
            <a:ext cx="10969943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41" y="1600201"/>
            <a:ext cx="10969943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441" y="6356351"/>
            <a:ext cx="2844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723698-AEDF-43B7-87BC-2E04BB727D63}" type="datetimeFigureOut">
              <a:rPr lang="en-US" smtClean="0"/>
              <a:t>3/15/2019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4515" y="6356351"/>
            <a:ext cx="38597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5325" y="6356351"/>
            <a:ext cx="2844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B29B7A-3D3F-47E9-ABDD-D3A4873AEA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3857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4599" y="441505"/>
            <a:ext cx="7559601" cy="6353949"/>
          </a:xfrm>
          <a:prstGeom prst="rect">
            <a:avLst/>
          </a:prstGeom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9BF788B7-E347-4FC3-BF26-19FE32F5D948}"/>
              </a:ext>
            </a:extLst>
          </p:cNvPr>
          <p:cNvSpPr txBox="1"/>
          <p:nvPr/>
        </p:nvSpPr>
        <p:spPr>
          <a:xfrm>
            <a:off x="382559" y="181094"/>
            <a:ext cx="2900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Additional File 10: Fig S4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2494269" y="810837"/>
            <a:ext cx="1011027" cy="36933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1200" i="1" dirty="0"/>
              <a:t>dep1-crispr</a:t>
            </a:r>
          </a:p>
          <a:p>
            <a:pPr algn="ctr"/>
            <a:r>
              <a:rPr lang="en-US" altLang="zh-CN" sz="1200" i="1" dirty="0"/>
              <a:t>osap2-39</a:t>
            </a:r>
            <a:endParaRPr lang="zh-CN" altLang="en-US" sz="1200" i="1" dirty="0"/>
          </a:p>
        </p:txBody>
      </p:sp>
      <p:sp>
        <p:nvSpPr>
          <p:cNvPr id="5" name="文本框 4"/>
          <p:cNvSpPr txBox="1"/>
          <p:nvPr/>
        </p:nvSpPr>
        <p:spPr>
          <a:xfrm>
            <a:off x="2494269" y="1255914"/>
            <a:ext cx="1011027" cy="36933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1200" i="1" dirty="0"/>
              <a:t>dep1-crispr</a:t>
            </a:r>
          </a:p>
          <a:p>
            <a:pPr algn="ctr"/>
            <a:r>
              <a:rPr lang="en-US" altLang="zh-CN" sz="1200" i="1" dirty="0"/>
              <a:t>OsAP2-39</a:t>
            </a:r>
            <a:endParaRPr lang="zh-CN" altLang="en-US" sz="1200" i="1" dirty="0"/>
          </a:p>
        </p:txBody>
      </p:sp>
      <p:sp>
        <p:nvSpPr>
          <p:cNvPr id="6" name="文本框 5"/>
          <p:cNvSpPr txBox="1"/>
          <p:nvPr/>
        </p:nvSpPr>
        <p:spPr>
          <a:xfrm>
            <a:off x="2494269" y="1700991"/>
            <a:ext cx="1011027" cy="36933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1200" i="1" dirty="0"/>
              <a:t>DEP1</a:t>
            </a:r>
          </a:p>
          <a:p>
            <a:pPr algn="ctr"/>
            <a:r>
              <a:rPr lang="en-US" altLang="zh-CN" sz="1200" i="1" dirty="0"/>
              <a:t>OsAP2-39</a:t>
            </a:r>
            <a:endParaRPr lang="zh-CN" altLang="en-US" sz="1200" i="1" dirty="0"/>
          </a:p>
        </p:txBody>
      </p:sp>
      <p:sp>
        <p:nvSpPr>
          <p:cNvPr id="7" name="文本框 6"/>
          <p:cNvSpPr txBox="1"/>
          <p:nvPr/>
        </p:nvSpPr>
        <p:spPr>
          <a:xfrm>
            <a:off x="2422630" y="2598257"/>
            <a:ext cx="1011027" cy="36933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1200" i="1" dirty="0"/>
              <a:t>dep1-crispr</a:t>
            </a:r>
          </a:p>
          <a:p>
            <a:pPr algn="ctr"/>
            <a:r>
              <a:rPr lang="en-US" altLang="zh-CN" sz="1200" i="1" dirty="0"/>
              <a:t>osap2-39</a:t>
            </a:r>
            <a:endParaRPr lang="zh-CN" altLang="en-US" sz="1200" i="1" dirty="0"/>
          </a:p>
        </p:txBody>
      </p:sp>
      <p:sp>
        <p:nvSpPr>
          <p:cNvPr id="8" name="文本框 7"/>
          <p:cNvSpPr txBox="1"/>
          <p:nvPr/>
        </p:nvSpPr>
        <p:spPr>
          <a:xfrm>
            <a:off x="2422630" y="3165465"/>
            <a:ext cx="1011027" cy="36933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1200" i="1" dirty="0"/>
              <a:t>dep1-crispr</a:t>
            </a:r>
          </a:p>
          <a:p>
            <a:pPr algn="ctr"/>
            <a:r>
              <a:rPr lang="en-US" altLang="zh-CN" sz="1200" i="1" dirty="0"/>
              <a:t>OsAP2-39</a:t>
            </a:r>
            <a:endParaRPr lang="zh-CN" altLang="en-US" sz="1200" i="1" dirty="0"/>
          </a:p>
        </p:txBody>
      </p:sp>
      <p:sp>
        <p:nvSpPr>
          <p:cNvPr id="9" name="文本框 8"/>
          <p:cNvSpPr txBox="1"/>
          <p:nvPr/>
        </p:nvSpPr>
        <p:spPr>
          <a:xfrm>
            <a:off x="2422630" y="3766158"/>
            <a:ext cx="1011027" cy="36933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1200" i="1" dirty="0"/>
              <a:t>DEP1</a:t>
            </a:r>
          </a:p>
          <a:p>
            <a:pPr algn="ctr"/>
            <a:r>
              <a:rPr lang="en-US" altLang="zh-CN" sz="1200" i="1" dirty="0"/>
              <a:t>OsAP2-39</a:t>
            </a:r>
            <a:endParaRPr lang="zh-CN" altLang="en-US" sz="1200" i="1" dirty="0"/>
          </a:p>
        </p:txBody>
      </p:sp>
      <p:sp>
        <p:nvSpPr>
          <p:cNvPr id="10" name="文本框 9"/>
          <p:cNvSpPr txBox="1"/>
          <p:nvPr/>
        </p:nvSpPr>
        <p:spPr>
          <a:xfrm>
            <a:off x="2482160" y="4753572"/>
            <a:ext cx="1011027" cy="36933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1200" i="1" dirty="0"/>
              <a:t>dep1-crispr</a:t>
            </a:r>
          </a:p>
          <a:p>
            <a:pPr algn="ctr"/>
            <a:r>
              <a:rPr lang="en-US" altLang="zh-CN" sz="1200" i="1" dirty="0"/>
              <a:t>osap2-39</a:t>
            </a:r>
            <a:endParaRPr lang="zh-CN" altLang="en-US" sz="1200" i="1" dirty="0"/>
          </a:p>
        </p:txBody>
      </p:sp>
      <p:sp>
        <p:nvSpPr>
          <p:cNvPr id="11" name="文本框 10"/>
          <p:cNvSpPr txBox="1"/>
          <p:nvPr/>
        </p:nvSpPr>
        <p:spPr>
          <a:xfrm>
            <a:off x="2482160" y="5320780"/>
            <a:ext cx="1011027" cy="36933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1200" i="1" dirty="0"/>
              <a:t>dep1-crispr</a:t>
            </a:r>
          </a:p>
          <a:p>
            <a:pPr algn="ctr"/>
            <a:r>
              <a:rPr lang="en-US" altLang="zh-CN" sz="1200" i="1" dirty="0"/>
              <a:t>OsAP2-39</a:t>
            </a:r>
            <a:endParaRPr lang="zh-CN" altLang="en-US" sz="1200" i="1" dirty="0"/>
          </a:p>
        </p:txBody>
      </p:sp>
      <p:sp>
        <p:nvSpPr>
          <p:cNvPr id="12" name="文本框 11"/>
          <p:cNvSpPr txBox="1"/>
          <p:nvPr/>
        </p:nvSpPr>
        <p:spPr>
          <a:xfrm>
            <a:off x="2470051" y="5921473"/>
            <a:ext cx="1011027" cy="36933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1200" i="1" dirty="0"/>
              <a:t>DEP1</a:t>
            </a:r>
          </a:p>
          <a:p>
            <a:pPr algn="ctr"/>
            <a:r>
              <a:rPr lang="en-US" altLang="zh-CN" sz="1200" i="1" dirty="0"/>
              <a:t>OsAP2-39</a:t>
            </a:r>
            <a:endParaRPr lang="zh-CN" altLang="en-US" sz="1200" i="1" dirty="0"/>
          </a:p>
        </p:txBody>
      </p:sp>
      <p:sp>
        <p:nvSpPr>
          <p:cNvPr id="13" name="矩形 12"/>
          <p:cNvSpPr/>
          <p:nvPr/>
        </p:nvSpPr>
        <p:spPr>
          <a:xfrm>
            <a:off x="7095349" y="2161861"/>
            <a:ext cx="2542703" cy="2119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8833365" y="3376747"/>
            <a:ext cx="2662774" cy="2119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6771962" y="6525429"/>
            <a:ext cx="3189476" cy="2119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/>
          </a:p>
        </p:txBody>
      </p:sp>
      <p:sp>
        <p:nvSpPr>
          <p:cNvPr id="18" name="矩形 17"/>
          <p:cNvSpPr/>
          <p:nvPr/>
        </p:nvSpPr>
        <p:spPr>
          <a:xfrm>
            <a:off x="6967844" y="6594007"/>
            <a:ext cx="141310" cy="91537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/>
          </a:p>
        </p:txBody>
      </p:sp>
      <p:sp>
        <p:nvSpPr>
          <p:cNvPr id="19" name="矩形 18"/>
          <p:cNvSpPr/>
          <p:nvPr/>
        </p:nvSpPr>
        <p:spPr>
          <a:xfrm>
            <a:off x="7956836" y="6586636"/>
            <a:ext cx="141310" cy="91537"/>
          </a:xfrm>
          <a:prstGeom prst="rect">
            <a:avLst/>
          </a:prstGeom>
          <a:solidFill>
            <a:srgbClr val="ED7D3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/>
          </a:p>
        </p:txBody>
      </p:sp>
      <p:sp>
        <p:nvSpPr>
          <p:cNvPr id="20" name="矩形 19"/>
          <p:cNvSpPr/>
          <p:nvPr/>
        </p:nvSpPr>
        <p:spPr>
          <a:xfrm>
            <a:off x="8968015" y="6585633"/>
            <a:ext cx="141310" cy="91537"/>
          </a:xfrm>
          <a:prstGeom prst="rect">
            <a:avLst/>
          </a:prstGeom>
          <a:solidFill>
            <a:srgbClr val="A6A6A6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0"/>
          </a:p>
        </p:txBody>
      </p:sp>
      <p:sp>
        <p:nvSpPr>
          <p:cNvPr id="21" name="文本框 20"/>
          <p:cNvSpPr txBox="1"/>
          <p:nvPr/>
        </p:nvSpPr>
        <p:spPr>
          <a:xfrm>
            <a:off x="7121262" y="6477515"/>
            <a:ext cx="823575" cy="30777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1000" i="1" dirty="0"/>
              <a:t>dep1-crispr</a:t>
            </a:r>
          </a:p>
          <a:p>
            <a:pPr algn="ctr"/>
            <a:r>
              <a:rPr lang="en-US" altLang="zh-CN" sz="1000" i="1" dirty="0"/>
              <a:t>osap2-39</a:t>
            </a:r>
            <a:endParaRPr lang="zh-CN" altLang="en-US" sz="1000" i="1" dirty="0"/>
          </a:p>
        </p:txBody>
      </p:sp>
      <p:sp>
        <p:nvSpPr>
          <p:cNvPr id="22" name="文本框 21"/>
          <p:cNvSpPr txBox="1"/>
          <p:nvPr/>
        </p:nvSpPr>
        <p:spPr>
          <a:xfrm>
            <a:off x="8152584" y="6496720"/>
            <a:ext cx="751531" cy="30777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1000" i="1" dirty="0"/>
              <a:t>dep1-crispr</a:t>
            </a:r>
          </a:p>
          <a:p>
            <a:pPr algn="ctr"/>
            <a:r>
              <a:rPr lang="en-US" altLang="zh-CN" sz="1000" i="1" dirty="0"/>
              <a:t>OsAP2-39</a:t>
            </a:r>
            <a:endParaRPr lang="zh-CN" altLang="en-US" sz="1000" i="1" dirty="0"/>
          </a:p>
        </p:txBody>
      </p:sp>
      <p:sp>
        <p:nvSpPr>
          <p:cNvPr id="23" name="文本框 22"/>
          <p:cNvSpPr txBox="1"/>
          <p:nvPr/>
        </p:nvSpPr>
        <p:spPr>
          <a:xfrm>
            <a:off x="9173630" y="6496720"/>
            <a:ext cx="722569" cy="30777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1000" i="1" dirty="0"/>
              <a:t>DEP1</a:t>
            </a:r>
          </a:p>
          <a:p>
            <a:pPr algn="ctr"/>
            <a:r>
              <a:rPr lang="en-US" altLang="zh-CN" sz="1000" i="1" dirty="0"/>
              <a:t>OsAP2-39</a:t>
            </a:r>
            <a:endParaRPr lang="zh-CN" altLang="en-US" sz="1000" i="1" dirty="0"/>
          </a:p>
        </p:txBody>
      </p:sp>
    </p:spTree>
    <p:extLst>
      <p:ext uri="{BB962C8B-B14F-4D97-AF65-F5344CB8AC3E}">
        <p14:creationId xmlns:p14="http://schemas.microsoft.com/office/powerpoint/2010/main" val="515408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30</Words>
  <Application>Microsoft Office PowerPoint</Application>
  <PresentationFormat>Custom</PresentationFormat>
  <Paragraphs>25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JADIQUE</dc:creator>
  <cp:lastModifiedBy>JADIQUE</cp:lastModifiedBy>
  <cp:revision>10</cp:revision>
  <dcterms:created xsi:type="dcterms:W3CDTF">2019-03-15T11:38:19Z</dcterms:created>
  <dcterms:modified xsi:type="dcterms:W3CDTF">2019-03-15T11:43:53Z</dcterms:modified>
</cp:coreProperties>
</file>