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D36B684-D74E-4135-A607-5129EC6E19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EE416B7-A63A-4111-9591-394215EC0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78AE2C-F5A3-4419-BE9F-2F07FCE71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FB12E3-AC11-4B4C-8213-6DCAE33C5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D70623F-59D5-4B68-85B0-4706DC7EF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85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9C39FC-0C9E-4D69-8C99-109C58DB4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0EAEC70-136D-4B5D-B831-6B71BBC6E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74A9A0C-BF0C-4F68-9A4D-28175A9B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D4E6D1A-0BA6-4F26-91E1-65E88F61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5DCD7BA-E2A4-4496-981B-2C45F288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0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DA3D5DA-6F3F-4C8C-A62C-27413C5E9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716FC49-FEEC-4609-AC3F-733FD6153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1069FBB-D4C0-48DA-BCD7-95DFAC10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79E14B5-3965-4C7D-863B-3ACEB9CB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971DCAF-E99F-4CC0-8EC1-7A4C52A1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66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E5C7F0-0EE9-4BA3-A6D7-44EE013D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2092B3C-D2E3-426E-AC6E-46D3D42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A70D3D5-F519-4EBC-B38C-A3C8F9C5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8FB7F8-4DBE-4BA4-8C51-DCAE6AC93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3E807EE-B2DB-41A0-A974-46B366E2A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19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38D831-FAA0-4BD2-B8BF-09BDCDA56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882271F-311C-44F2-8AEA-C6BEDEA98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FC10A58-A6F9-4605-A771-066BEB0D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1E7AD6B-3D94-49A2-995E-0299794CD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648DAD5-EC24-4007-85DF-8D1D87BD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61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29318F-EA23-45ED-9333-5A0D16DD2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059D68D-55D8-4D18-B23E-242AED715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CB35A66-1CBB-4464-8482-B8F8072D7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D60BB6-1C68-4D05-BF9E-8E69F3DC4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64063BE-FAA7-48CF-857C-D768D9EE3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4A383B8-6432-441B-8B4A-127B49B77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3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FF8FB2C-F240-4A4A-8BF6-E97AB693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17F7DF-7014-4081-83A6-10127BB2A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EB2FE28-BCC7-416B-BE31-BED6C53C7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C62E9FF-CFAB-4DEE-8F0C-5E0FF67E0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FB7A299-682C-40B2-976F-D79613DB4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D06DE15-6D10-4FAE-B6AF-0C0FF4048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560E965-EC8E-46F9-B8DC-BE9C48DC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5537008-541E-4A72-98D7-D44CA8144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90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01D835-FA63-437E-8DD3-D46AD4E3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6711B21-ACE3-4158-B441-03351B87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328D6DE-852D-4F8C-BBBE-C2BA79A70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2C240B2-C1C3-42E6-A2A8-9E4424C0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13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D306D45-511E-4676-9627-55AA62F05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5C011B2-D8F6-4140-9625-4A6891905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9F55D1D-B575-43AE-A2EF-E2CE94D24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5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3D088F-F2EB-49D8-8C95-43108320B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11F8027-3B79-499F-B591-D9C5CD7FE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DE820F0-9239-4641-BD94-4DDAF2820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019E457-B969-4F2D-92C2-A5834A37E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5197713-0B38-46FF-87CF-9A144394B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7C123EA-B3C0-4027-9758-1A8E97226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52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7E6CB0B-62A9-4C28-B2B8-0FDC6A63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7C059CF-10B3-4F90-BFF8-CA000694C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B6CBCBF-42CC-4FD7-BD6F-296F3FFA2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8BDB99E-E832-43EC-AC9E-10F469E61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999BEC-A81A-4A6F-A0D1-21B0374FE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1EE7A6E-AFA0-46A0-BA9A-EEB14BC9C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8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3A74913-CB06-4AF6-B5A8-42266D90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04D80F4-6450-4613-90B3-D9C9380F6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C4A5BE1-93D4-48B4-A9A8-325C60C15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60D63-69F9-4C42-9198-2FD01798A751}" type="datetimeFigureOut">
              <a:rPr lang="zh-CN" altLang="en-US" smtClean="0"/>
              <a:t>2018/11/12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85FE409-9EB5-4E3E-8C24-B6503621E2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0DE2126-6306-4744-B1C3-8F1236503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54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A28B1EC-9815-4963-A20D-07482140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633" y="95416"/>
            <a:ext cx="8346010" cy="589738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BFB88B3-3AAF-4563-BB9F-CED7149FDAC1}"/>
              </a:ext>
            </a:extLst>
          </p:cNvPr>
          <p:cNvSpPr/>
          <p:nvPr/>
        </p:nvSpPr>
        <p:spPr>
          <a:xfrm>
            <a:off x="2609245" y="6059941"/>
            <a:ext cx="6569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 Fig. KEGG pathway analysis identified starch and sucrose metabolism (ko00500) for DEGs between 5 DAP and 14DAP.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Red, green and blue indicate genes expression increase, decrease and mixed change at 14 DAP, respectively.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527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42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xiangyang</dc:creator>
  <cp:lastModifiedBy>微软用户</cp:lastModifiedBy>
  <cp:revision>11</cp:revision>
  <dcterms:created xsi:type="dcterms:W3CDTF">2018-10-07T03:25:32Z</dcterms:created>
  <dcterms:modified xsi:type="dcterms:W3CDTF">2018-11-11T16:25:47Z</dcterms:modified>
</cp:coreProperties>
</file>