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9" r:id="rId2"/>
  </p:sldIdLst>
  <p:sldSz cx="6858000" cy="9144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4445">
          <p15:clr>
            <a:srgbClr val="A4A3A4"/>
          </p15:clr>
        </p15:guide>
        <p15:guide id="2" pos="254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B93"/>
    <a:srgbClr val="FFC8C5"/>
    <a:srgbClr val="FF3300"/>
    <a:srgbClr val="F6882E"/>
    <a:srgbClr val="FAB8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1594" autoAdjust="0"/>
    <p:restoredTop sz="99815" autoAdjust="0"/>
  </p:normalViewPr>
  <p:slideViewPr>
    <p:cSldViewPr showGuides="1">
      <p:cViewPr>
        <p:scale>
          <a:sx n="86" d="100"/>
          <a:sy n="86" d="100"/>
        </p:scale>
        <p:origin x="-1440" y="-72"/>
      </p:cViewPr>
      <p:guideLst>
        <p:guide orient="horz" pos="4445"/>
        <p:guide pos="254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6ABF4-75E2-45D3-872D-A3ABCD8A6BB7}" type="datetimeFigureOut">
              <a:rPr lang="es-ES" smtClean="0"/>
              <a:t>29/12/2018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8E388-2AC0-4599-BA8D-0BE02EDC2B74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275195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6ABF4-75E2-45D3-872D-A3ABCD8A6BB7}" type="datetimeFigureOut">
              <a:rPr lang="es-ES" smtClean="0"/>
              <a:t>29/12/2018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8E388-2AC0-4599-BA8D-0BE02EDC2B74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310097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6ABF4-75E2-45D3-872D-A3ABCD8A6BB7}" type="datetimeFigureOut">
              <a:rPr lang="es-ES" smtClean="0"/>
              <a:t>29/12/2018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8E388-2AC0-4599-BA8D-0BE02EDC2B74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476378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6ABF4-75E2-45D3-872D-A3ABCD8A6BB7}" type="datetimeFigureOut">
              <a:rPr lang="es-ES" smtClean="0"/>
              <a:t>29/12/2018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8E388-2AC0-4599-BA8D-0BE02EDC2B74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818997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6ABF4-75E2-45D3-872D-A3ABCD8A6BB7}" type="datetimeFigureOut">
              <a:rPr lang="es-ES" smtClean="0"/>
              <a:t>29/12/2018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8E388-2AC0-4599-BA8D-0BE02EDC2B74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044861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6ABF4-75E2-45D3-872D-A3ABCD8A6BB7}" type="datetimeFigureOut">
              <a:rPr lang="es-ES" smtClean="0"/>
              <a:t>29/12/2018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8E388-2AC0-4599-BA8D-0BE02EDC2B74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61152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6ABF4-75E2-45D3-872D-A3ABCD8A6BB7}" type="datetimeFigureOut">
              <a:rPr lang="es-ES" smtClean="0"/>
              <a:t>29/12/2018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8E388-2AC0-4599-BA8D-0BE02EDC2B74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61543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6ABF4-75E2-45D3-872D-A3ABCD8A6BB7}" type="datetimeFigureOut">
              <a:rPr lang="es-ES" smtClean="0"/>
              <a:t>29/12/2018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8E388-2AC0-4599-BA8D-0BE02EDC2B74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092325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6ABF4-75E2-45D3-872D-A3ABCD8A6BB7}" type="datetimeFigureOut">
              <a:rPr lang="es-ES" smtClean="0"/>
              <a:t>29/12/2018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8E388-2AC0-4599-BA8D-0BE02EDC2B74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952996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6ABF4-75E2-45D3-872D-A3ABCD8A6BB7}" type="datetimeFigureOut">
              <a:rPr lang="es-ES" smtClean="0"/>
              <a:t>29/12/2018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8E388-2AC0-4599-BA8D-0BE02EDC2B74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245730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6ABF4-75E2-45D3-872D-A3ABCD8A6BB7}" type="datetimeFigureOut">
              <a:rPr lang="es-ES" smtClean="0"/>
              <a:t>29/12/2018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8E388-2AC0-4599-BA8D-0BE02EDC2B74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70575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76ABF4-75E2-45D3-872D-A3ABCD8A6BB7}" type="datetimeFigureOut">
              <a:rPr lang="es-ES" smtClean="0"/>
              <a:t>29/12/2018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98E388-2AC0-4599-BA8D-0BE02EDC2B74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59640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image" Target="../media/image3.png"/><Relationship Id="rId4" Type="http://schemas.microsoft.com/office/2007/relationships/hdphoto" Target="../media/hdphoto1.wdp"/><Relationship Id="rId9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0628" y="6660"/>
            <a:ext cx="734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/>
              <a:t>S2 </a:t>
            </a:r>
            <a:r>
              <a:rPr lang="es-ES" b="1" dirty="0" err="1" smtClean="0"/>
              <a:t>Fig</a:t>
            </a:r>
            <a:endParaRPr lang="es-ES" b="1" dirty="0"/>
          </a:p>
        </p:txBody>
      </p:sp>
      <p:pic>
        <p:nvPicPr>
          <p:cNvPr id="25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5024" y="3256111"/>
            <a:ext cx="1272700" cy="1306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TextBox 37"/>
          <p:cNvSpPr txBox="1"/>
          <p:nvPr/>
        </p:nvSpPr>
        <p:spPr>
          <a:xfrm flipH="1">
            <a:off x="4041068" y="4516251"/>
            <a:ext cx="720080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ea typeface="Segoe UI Symbol" panose="020B0502040204020203" pitchFamily="34" charset="0"/>
              </a:rPr>
              <a:t>CD19</a:t>
            </a:r>
            <a:endParaRPr lang="en-US" sz="1400" b="1" dirty="0">
              <a:ea typeface="Segoe UI Symbol" panose="020B0502040204020203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 rot="16200000" flipH="1">
            <a:off x="3162453" y="3790945"/>
            <a:ext cx="729372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ea typeface="Segoe UI Symbol" panose="020B0502040204020203" pitchFamily="34" charset="0"/>
              </a:rPr>
              <a:t>TIM-1</a:t>
            </a:r>
            <a:endParaRPr lang="en-US" sz="1400" b="1" dirty="0">
              <a:ea typeface="Segoe UI Symbol" panose="020B0502040204020203" pitchFamily="34" charset="0"/>
            </a:endParaRPr>
          </a:p>
        </p:txBody>
      </p:sp>
      <p:pic>
        <p:nvPicPr>
          <p:cNvPr id="5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2856" y="899592"/>
            <a:ext cx="1473652" cy="1443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TextBox 27"/>
          <p:cNvSpPr txBox="1"/>
          <p:nvPr/>
        </p:nvSpPr>
        <p:spPr>
          <a:xfrm flipH="1">
            <a:off x="4276838" y="2195736"/>
            <a:ext cx="720080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ea typeface="Segoe UI Symbol" panose="020B0502040204020203" pitchFamily="34" charset="0"/>
              </a:rPr>
              <a:t>CD19</a:t>
            </a:r>
            <a:endParaRPr lang="en-US" sz="1400" b="1" dirty="0">
              <a:ea typeface="Segoe UI Symbol" panose="020B0502040204020203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 rot="16200000" flipH="1">
            <a:off x="3438873" y="1429780"/>
            <a:ext cx="576064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ea typeface="Segoe UI Symbol" panose="020B0502040204020203" pitchFamily="34" charset="0"/>
              </a:rPr>
              <a:t>CD4</a:t>
            </a:r>
            <a:endParaRPr lang="en-US" sz="1400" b="1" dirty="0">
              <a:ea typeface="Segoe UI Symbol" panose="020B0502040204020203" pitchFamily="34" charset="0"/>
            </a:endParaRPr>
          </a:p>
        </p:txBody>
      </p:sp>
      <p:cxnSp>
        <p:nvCxnSpPr>
          <p:cNvPr id="54" name="Straight Arrow Connector 53"/>
          <p:cNvCxnSpPr/>
          <p:nvPr/>
        </p:nvCxnSpPr>
        <p:spPr>
          <a:xfrm>
            <a:off x="2600908" y="1943708"/>
            <a:ext cx="1188132" cy="0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2" name="Group 61"/>
          <p:cNvGrpSpPr/>
          <p:nvPr/>
        </p:nvGrpSpPr>
        <p:grpSpPr>
          <a:xfrm>
            <a:off x="584684" y="935596"/>
            <a:ext cx="1406668" cy="1349501"/>
            <a:chOff x="440668" y="5157354"/>
            <a:chExt cx="1908212" cy="1800202"/>
          </a:xfrm>
        </p:grpSpPr>
        <p:pic>
          <p:nvPicPr>
            <p:cNvPr id="63" name="Picture 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0668" y="5157354"/>
              <a:ext cx="1908212" cy="1800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64" name="Straight Arrow Connector 63"/>
            <p:cNvCxnSpPr/>
            <p:nvPr/>
          </p:nvCxnSpPr>
          <p:spPr>
            <a:xfrm flipH="1" flipV="1">
              <a:off x="1340768" y="6588224"/>
              <a:ext cx="216024" cy="36004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Arrow Connector 64"/>
            <p:cNvCxnSpPr/>
            <p:nvPr/>
          </p:nvCxnSpPr>
          <p:spPr>
            <a:xfrm>
              <a:off x="1448780" y="6264188"/>
              <a:ext cx="18002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Arrow Connector 65"/>
            <p:cNvCxnSpPr/>
            <p:nvPr/>
          </p:nvCxnSpPr>
          <p:spPr>
            <a:xfrm>
              <a:off x="1484784" y="5652120"/>
              <a:ext cx="144016" cy="108012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3" name="Straight Arrow Connector 52"/>
          <p:cNvCxnSpPr/>
          <p:nvPr/>
        </p:nvCxnSpPr>
        <p:spPr>
          <a:xfrm>
            <a:off x="1412776" y="1943708"/>
            <a:ext cx="1008112" cy="0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4790" y="899592"/>
            <a:ext cx="1306192" cy="13396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7172" y="3268113"/>
            <a:ext cx="1440160" cy="1392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9" name="TextBox 68"/>
          <p:cNvSpPr txBox="1"/>
          <p:nvPr/>
        </p:nvSpPr>
        <p:spPr>
          <a:xfrm flipH="1">
            <a:off x="5481228" y="4516251"/>
            <a:ext cx="720080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ea typeface="Segoe UI Symbol" panose="020B0502040204020203" pitchFamily="34" charset="0"/>
              </a:rPr>
              <a:t>PD-L1</a:t>
            </a:r>
            <a:endParaRPr lang="en-US" sz="1400" b="1" dirty="0">
              <a:ea typeface="Segoe UI Symbol" panose="020B0502040204020203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 rot="16200000" flipH="1">
            <a:off x="4854641" y="3790945"/>
            <a:ext cx="369332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ea typeface="Segoe UI Symbol" panose="020B0502040204020203" pitchFamily="34" charset="0"/>
              </a:rPr>
              <a:t>FS</a:t>
            </a:r>
            <a:endParaRPr lang="en-US" sz="1400" b="1" dirty="0">
              <a:ea typeface="Segoe UI Symbol" panose="020B0502040204020203" pitchFamily="34" charset="0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930" y="3256111"/>
            <a:ext cx="1406668" cy="14066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1680" y="3256111"/>
            <a:ext cx="1406668" cy="14066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TextBox 25"/>
          <p:cNvSpPr txBox="1"/>
          <p:nvPr/>
        </p:nvSpPr>
        <p:spPr>
          <a:xfrm flipH="1">
            <a:off x="2528900" y="4516251"/>
            <a:ext cx="720080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ea typeface="Segoe UI Symbol" panose="020B0502040204020203" pitchFamily="34" charset="0"/>
              </a:rPr>
              <a:t>CD27</a:t>
            </a:r>
            <a:endParaRPr lang="en-US" sz="1400" b="1" dirty="0">
              <a:ea typeface="Segoe UI Symbol" panose="020B0502040204020203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 rot="16200000" flipH="1">
            <a:off x="1650285" y="3790945"/>
            <a:ext cx="729372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ea typeface="Segoe UI Symbol" panose="020B0502040204020203" pitchFamily="34" charset="0"/>
              </a:rPr>
              <a:t>CD24</a:t>
            </a:r>
            <a:endParaRPr lang="en-US" sz="1400" b="1" dirty="0">
              <a:ea typeface="Segoe UI Symbol" panose="020B0502040204020203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 flipH="1">
            <a:off x="974146" y="4516251"/>
            <a:ext cx="720080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ea typeface="Segoe UI Symbol" panose="020B0502040204020203" pitchFamily="34" charset="0"/>
              </a:rPr>
              <a:t>CD38</a:t>
            </a:r>
            <a:endParaRPr lang="en-US" sz="1400" b="1" dirty="0">
              <a:ea typeface="Segoe UI Symbol" panose="020B0502040204020203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 rot="16200000" flipH="1">
            <a:off x="102113" y="3790945"/>
            <a:ext cx="729372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ea typeface="Segoe UI Symbol" panose="020B0502040204020203" pitchFamily="34" charset="0"/>
              </a:rPr>
              <a:t>CD24</a:t>
            </a:r>
            <a:endParaRPr lang="en-US" sz="1400" b="1" dirty="0">
              <a:ea typeface="Segoe UI Symbol" panose="020B0502040204020203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62254" y="2519772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/>
              <a:t>B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52636" y="395536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/>
              <a:t>A</a:t>
            </a:r>
            <a:endParaRPr lang="es-ES" b="1" dirty="0"/>
          </a:p>
        </p:txBody>
      </p:sp>
      <p:sp>
        <p:nvSpPr>
          <p:cNvPr id="3" name="TextBox 2"/>
          <p:cNvSpPr txBox="1"/>
          <p:nvPr/>
        </p:nvSpPr>
        <p:spPr>
          <a:xfrm>
            <a:off x="543578" y="627819"/>
            <a:ext cx="18053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b="1" dirty="0" err="1" smtClean="0"/>
              <a:t>Whole</a:t>
            </a:r>
            <a:r>
              <a:rPr lang="es-ES" sz="1400" b="1" dirty="0" smtClean="0"/>
              <a:t> </a:t>
            </a:r>
            <a:r>
              <a:rPr lang="es-ES" sz="1400" b="1" dirty="0" err="1" smtClean="0"/>
              <a:t>blood</a:t>
            </a:r>
            <a:r>
              <a:rPr lang="es-ES" sz="1400" b="1" dirty="0" smtClean="0"/>
              <a:t> </a:t>
            </a:r>
            <a:r>
              <a:rPr lang="es-ES" sz="1400" b="1" dirty="0" err="1" smtClean="0"/>
              <a:t>Labeling</a:t>
            </a:r>
            <a:endParaRPr lang="en-US" sz="14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548680" y="2716051"/>
            <a:ext cx="30631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b="1" dirty="0" err="1" smtClean="0"/>
              <a:t>Whole</a:t>
            </a:r>
            <a:r>
              <a:rPr lang="es-ES" sz="1400" b="1" dirty="0" smtClean="0"/>
              <a:t> </a:t>
            </a:r>
            <a:r>
              <a:rPr lang="es-ES" sz="1400" b="1" dirty="0" err="1" smtClean="0"/>
              <a:t>blood</a:t>
            </a:r>
            <a:r>
              <a:rPr lang="es-ES" sz="1400" b="1" dirty="0" smtClean="0"/>
              <a:t> </a:t>
            </a:r>
            <a:r>
              <a:rPr lang="es-ES" sz="1400" b="1" dirty="0" err="1" smtClean="0"/>
              <a:t>Labeling</a:t>
            </a:r>
            <a:r>
              <a:rPr lang="es-ES" sz="1400" b="1" dirty="0" smtClean="0"/>
              <a:t>: </a:t>
            </a:r>
            <a:r>
              <a:rPr lang="es-ES" sz="1400" b="1" dirty="0" err="1" smtClean="0"/>
              <a:t>gated</a:t>
            </a:r>
            <a:r>
              <a:rPr lang="es-ES" sz="1400" b="1" dirty="0" smtClean="0"/>
              <a:t> </a:t>
            </a:r>
            <a:r>
              <a:rPr lang="es-ES" sz="1400" b="1" dirty="0" err="1" smtClean="0"/>
              <a:t>on</a:t>
            </a:r>
            <a:r>
              <a:rPr lang="es-ES" sz="1400" b="1" dirty="0" smtClean="0"/>
              <a:t> CD19+</a:t>
            </a:r>
            <a:endParaRPr lang="en-US" sz="14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332656" y="3023828"/>
            <a:ext cx="3417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b="1" dirty="0" smtClean="0"/>
              <a:t>(i)</a:t>
            </a:r>
            <a:endParaRPr lang="en-GB" sz="14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1899108" y="3023828"/>
            <a:ext cx="3866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b="1" dirty="0" smtClean="0"/>
              <a:t>(ii)</a:t>
            </a:r>
            <a:endParaRPr lang="en-GB" sz="1400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3392996" y="3023828"/>
            <a:ext cx="4315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b="1" dirty="0" smtClean="0"/>
              <a:t>(iii)</a:t>
            </a:r>
            <a:endParaRPr lang="en-GB" sz="1400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4886884" y="3023828"/>
            <a:ext cx="4267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b="1" dirty="0" smtClean="0"/>
              <a:t>(iv)</a:t>
            </a:r>
            <a:endParaRPr lang="en-GB" sz="1400" b="1" dirty="0"/>
          </a:p>
        </p:txBody>
      </p:sp>
    </p:spTree>
    <p:extLst>
      <p:ext uri="{BB962C8B-B14F-4D97-AF65-F5344CB8AC3E}">
        <p14:creationId xmlns:p14="http://schemas.microsoft.com/office/powerpoint/2010/main" val="2670626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8197</TotalTime>
  <Words>37</Words>
  <Application>Microsoft Office PowerPoint</Application>
  <PresentationFormat>On-screen Show (4:3)</PresentationFormat>
  <Paragraphs>19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Marjorie Pion</dc:creator>
  <cp:lastModifiedBy>Marjorie Pion</cp:lastModifiedBy>
  <cp:revision>300</cp:revision>
  <dcterms:created xsi:type="dcterms:W3CDTF">2016-12-20T15:13:27Z</dcterms:created>
  <dcterms:modified xsi:type="dcterms:W3CDTF">2018-12-29T17:02:05Z</dcterms:modified>
</cp:coreProperties>
</file>