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599"/>
  </p:normalViewPr>
  <p:slideViewPr>
    <p:cSldViewPr snapToGrid="0" snapToObjects="1">
      <p:cViewPr varScale="1">
        <p:scale>
          <a:sx n="90" d="100"/>
          <a:sy n="90" d="100"/>
        </p:scale>
        <p:origin x="2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DA4F9-A47D-044C-B427-38A9305F2483}" type="datetimeFigureOut">
              <a:rPr lang="en-US" smtClean="0"/>
              <a:t>5/16/18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2D1E-EBAA-D34F-8CDC-97BF031FF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5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9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5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4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63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4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5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3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0CB02-1FB5-0246-9D14-9A692B1E035B}" type="datetimeFigureOut">
              <a:rPr lang="en-US" smtClean="0"/>
              <a:t>5/16/18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AE82D-7837-A347-9868-CE8687CBF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3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76136"/>
            <a:ext cx="3970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A. </a:t>
            </a: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Brown module (high)</a:t>
            </a:r>
            <a:endParaRPr 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7378" y="1576136"/>
            <a:ext cx="3970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Brown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module </a:t>
            </a: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(low)</a:t>
            </a:r>
            <a:endParaRPr 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9884"/>
            <a:ext cx="5378116" cy="53781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1479884"/>
            <a:ext cx="5378116" cy="537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1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64839"/>
            <a:ext cx="3970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B. </a:t>
            </a: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Yellow module (high)</a:t>
            </a:r>
            <a:endParaRPr 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7378" y="1664839"/>
            <a:ext cx="3970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Yellow module (low)</a:t>
            </a:r>
            <a:endParaRPr 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1968"/>
            <a:ext cx="5342021" cy="53420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073" y="1511968"/>
            <a:ext cx="5346032" cy="53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6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Caleb</dc:creator>
  <cp:lastModifiedBy>Caleb</cp:lastModifiedBy>
  <cp:revision>9</cp:revision>
  <dcterms:created xsi:type="dcterms:W3CDTF">2018-03-11T17:52:35Z</dcterms:created>
  <dcterms:modified xsi:type="dcterms:W3CDTF">2018-05-16T19:21:17Z</dcterms:modified>
</cp:coreProperties>
</file>